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3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806" r:id="rId4"/>
    <p:sldMasterId id="2147483928" r:id="rId5"/>
    <p:sldMasterId id="2147483946" r:id="rId6"/>
    <p:sldMasterId id="2147483973" r:id="rId7"/>
    <p:sldMasterId id="2147483990" r:id="rId8"/>
    <p:sldMasterId id="2147484006" r:id="rId9"/>
  </p:sldMasterIdLst>
  <p:notesMasterIdLst>
    <p:notesMasterId r:id="rId29"/>
  </p:notesMasterIdLst>
  <p:handoutMasterIdLst>
    <p:handoutMasterId r:id="rId30"/>
  </p:handoutMasterIdLst>
  <p:sldIdLst>
    <p:sldId id="4466" r:id="rId10"/>
    <p:sldId id="4474" r:id="rId11"/>
    <p:sldId id="4439" r:id="rId12"/>
    <p:sldId id="4440" r:id="rId13"/>
    <p:sldId id="4505" r:id="rId14"/>
    <p:sldId id="2147471185" r:id="rId15"/>
    <p:sldId id="3736" r:id="rId16"/>
    <p:sldId id="3735" r:id="rId17"/>
    <p:sldId id="315" r:id="rId18"/>
    <p:sldId id="2147471210" r:id="rId19"/>
    <p:sldId id="3757" r:id="rId20"/>
    <p:sldId id="4526" r:id="rId21"/>
    <p:sldId id="2147471209" r:id="rId22"/>
    <p:sldId id="3725" r:id="rId23"/>
    <p:sldId id="3731" r:id="rId24"/>
    <p:sldId id="352" r:id="rId25"/>
    <p:sldId id="404" r:id="rId26"/>
    <p:sldId id="2147471211" r:id="rId27"/>
    <p:sldId id="4458" r:id="rId2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931">
          <p15:clr>
            <a:srgbClr val="A4A3A4"/>
          </p15:clr>
        </p15:guide>
        <p15:guide id="3" pos="5065">
          <p15:clr>
            <a:srgbClr val="A4A3A4"/>
          </p15:clr>
        </p15:guide>
        <p15:guide id="4" orient="horz" pos="436">
          <p15:clr>
            <a:srgbClr val="A4A3A4"/>
          </p15:clr>
        </p15:guide>
        <p15:guide id="5" pos="52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dy Har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11" autoAdjust="0"/>
    <p:restoredTop sz="79320" autoAdjust="0"/>
  </p:normalViewPr>
  <p:slideViewPr>
    <p:cSldViewPr snapToObjects="1">
      <p:cViewPr varScale="1">
        <p:scale>
          <a:sx n="100" d="100"/>
          <a:sy n="100" d="100"/>
        </p:scale>
        <p:origin x="1040" y="168"/>
      </p:cViewPr>
      <p:guideLst>
        <p:guide orient="horz" pos="2160"/>
        <p:guide pos="3931"/>
        <p:guide pos="5065"/>
        <p:guide orient="horz" pos="436"/>
        <p:guide pos="52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3" d="100"/>
        <a:sy n="93" d="100"/>
      </p:scale>
      <p:origin x="0" y="0"/>
    </p:cViewPr>
  </p:sorterViewPr>
  <p:notesViewPr>
    <p:cSldViewPr snapToObjects="1">
      <p:cViewPr varScale="1">
        <p:scale>
          <a:sx n="81" d="100"/>
          <a:sy n="81" d="100"/>
        </p:scale>
        <p:origin x="304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F434512-8893-0AA5-90DF-A31CD0A61F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A258ED-E301-170E-2D16-F9BFF628FF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878D624-C9F9-D542-A861-F309F20CC9EE}" type="datetimeFigureOut">
              <a:rPr lang="en-US"/>
              <a:pPr>
                <a:defRPr/>
              </a:pPr>
              <a:t>5/16/24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7D5A16-2044-292E-5AB2-92E544DB11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F80A2-A097-C2BF-FFEA-FA1245B2E1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FABB363-D269-E244-90E5-8D14138573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D6D7C07-BB5E-C918-B864-1B9CE34557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BAB53B-4123-354D-64E6-2857E66FD0C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54CDB33-5A9A-3F4E-95CF-56CC53F6BEE9}" type="datetimeFigureOut">
              <a:rPr lang="en-US"/>
              <a:pPr>
                <a:defRPr/>
              </a:pPr>
              <a:t>5/16/24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5C6434D-3261-D234-285C-FCF386FB0E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1079B5E-7D31-2899-CB5F-05168FFF5E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6351B8-7DCF-F5F2-2E1F-92ACC075AEA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E032C8-707E-35A5-6962-0F6D7FC5B2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17F76ED-0F01-304C-8E94-8F3B0731CE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Image Placeholder 1">
            <a:extLst>
              <a:ext uri="{FF2B5EF4-FFF2-40B4-BE49-F238E27FC236}">
                <a16:creationId xmlns:a16="http://schemas.microsoft.com/office/drawing/2014/main" id="{E8E88E84-ED15-7A4D-B409-EFD9CE73C1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8" name="Notes Placeholder 2">
            <a:extLst>
              <a:ext uri="{FF2B5EF4-FFF2-40B4-BE49-F238E27FC236}">
                <a16:creationId xmlns:a16="http://schemas.microsoft.com/office/drawing/2014/main" id="{4BE132D3-4812-967E-5E5F-CD54B34C9C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A0892-5AC9-0D32-23EE-29E00CAF4A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26586E-CC09-974E-89DB-3CAA1B9D311B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Slide Image Placeholder 1">
            <a:extLst>
              <a:ext uri="{FF2B5EF4-FFF2-40B4-BE49-F238E27FC236}">
                <a16:creationId xmlns:a16="http://schemas.microsoft.com/office/drawing/2014/main" id="{3BEA4C8F-DFD0-A35D-DC83-3C5867B2DE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0" name="Notes Placeholder 2">
            <a:extLst>
              <a:ext uri="{FF2B5EF4-FFF2-40B4-BE49-F238E27FC236}">
                <a16:creationId xmlns:a16="http://schemas.microsoft.com/office/drawing/2014/main" id="{4F4498C3-CC50-585B-093A-3A3A5BC5B2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40291" name="Slide Number Placeholder 3">
            <a:extLst>
              <a:ext uri="{FF2B5EF4-FFF2-40B4-BE49-F238E27FC236}">
                <a16:creationId xmlns:a16="http://schemas.microsoft.com/office/drawing/2014/main" id="{7A4874C7-75DD-BBBB-7751-34928EFE30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349D7C1-C77B-474E-BC38-CD51F417BFCF}" type="slidenum">
              <a:rPr lang="en-US" altLang="en-US" smtClean="0">
                <a:solidFill>
                  <a:srgbClr val="000000"/>
                </a:solidFill>
                <a:latin typeface="Avenir Next" panose="020B0503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>
              <a:solidFill>
                <a:srgbClr val="000000"/>
              </a:solidFill>
              <a:latin typeface="Avenir Next" panose="020B0503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Slide Image Placeholder 1">
            <a:extLst>
              <a:ext uri="{FF2B5EF4-FFF2-40B4-BE49-F238E27FC236}">
                <a16:creationId xmlns:a16="http://schemas.microsoft.com/office/drawing/2014/main" id="{3E3B27D6-0E03-0427-39FD-F48B5D72FD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8" name="Notes Placeholder 2">
            <a:extLst>
              <a:ext uri="{FF2B5EF4-FFF2-40B4-BE49-F238E27FC236}">
                <a16:creationId xmlns:a16="http://schemas.microsoft.com/office/drawing/2014/main" id="{E1C52F8E-7BFE-57C7-6C07-E662E9E33D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42339" name="Slide Number Placeholder 3">
            <a:extLst>
              <a:ext uri="{FF2B5EF4-FFF2-40B4-BE49-F238E27FC236}">
                <a16:creationId xmlns:a16="http://schemas.microsoft.com/office/drawing/2014/main" id="{0DC6129A-4E43-5188-D082-0F418A9B0E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8FB12B-E3F0-2A46-80AF-1B169512FDA2}" type="slidenum">
              <a:rPr lang="en-US" altLang="en-US" smtClean="0">
                <a:solidFill>
                  <a:srgbClr val="000000"/>
                </a:solidFill>
                <a:latin typeface="Avenir Next" panose="020B0503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>
              <a:solidFill>
                <a:srgbClr val="000000"/>
              </a:solidFill>
              <a:latin typeface="Avenir Next" panose="020B0503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Slide Image Placeholder 1">
            <a:extLst>
              <a:ext uri="{FF2B5EF4-FFF2-40B4-BE49-F238E27FC236}">
                <a16:creationId xmlns:a16="http://schemas.microsoft.com/office/drawing/2014/main" id="{DE8F71A3-7677-4D6B-9EA3-B0409EEEBD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6" name="Notes Placeholder 2">
            <a:extLst>
              <a:ext uri="{FF2B5EF4-FFF2-40B4-BE49-F238E27FC236}">
                <a16:creationId xmlns:a16="http://schemas.microsoft.com/office/drawing/2014/main" id="{2538246E-FA13-44C6-5516-B5AB240E1F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F6A000-952F-80EF-CFC8-E4E9B41249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D46E90-98F2-5A4F-AD70-B82573FD3FA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>
            <a:extLst>
              <a:ext uri="{FF2B5EF4-FFF2-40B4-BE49-F238E27FC236}">
                <a16:creationId xmlns:a16="http://schemas.microsoft.com/office/drawing/2014/main" id="{9D7F6523-12BB-011B-C28B-E9357D52D6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4" name="Notes Placeholder 2">
            <a:extLst>
              <a:ext uri="{FF2B5EF4-FFF2-40B4-BE49-F238E27FC236}">
                <a16:creationId xmlns:a16="http://schemas.microsoft.com/office/drawing/2014/main" id="{497BCD92-08C6-C11D-7256-C0A392EC42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46435" name="Slide Number Placeholder 3">
            <a:extLst>
              <a:ext uri="{FF2B5EF4-FFF2-40B4-BE49-F238E27FC236}">
                <a16:creationId xmlns:a16="http://schemas.microsoft.com/office/drawing/2014/main" id="{C8F771DE-8A3D-3B80-3C82-99C8D0C89E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1AE416-4237-3040-A05D-2ABF51A357F5}" type="slidenum">
              <a:rPr lang="en-US" altLang="en-US" smtClean="0">
                <a:solidFill>
                  <a:srgbClr val="000000"/>
                </a:solidFill>
                <a:latin typeface="Avenir Next" panose="020B0503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>
              <a:solidFill>
                <a:srgbClr val="000000"/>
              </a:solidFill>
              <a:latin typeface="Avenir Next" panose="020B0503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Slide Image Placeholder 1">
            <a:extLst>
              <a:ext uri="{FF2B5EF4-FFF2-40B4-BE49-F238E27FC236}">
                <a16:creationId xmlns:a16="http://schemas.microsoft.com/office/drawing/2014/main" id="{9D9B87B5-6297-D023-B358-FE7E2843C1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2" name="Notes Placeholder 2">
            <a:extLst>
              <a:ext uri="{FF2B5EF4-FFF2-40B4-BE49-F238E27FC236}">
                <a16:creationId xmlns:a16="http://schemas.microsoft.com/office/drawing/2014/main" id="{9150D1EA-4FBF-E4ED-5EBE-51A6C2BE3E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48483" name="Slide Number Placeholder 3">
            <a:extLst>
              <a:ext uri="{FF2B5EF4-FFF2-40B4-BE49-F238E27FC236}">
                <a16:creationId xmlns:a16="http://schemas.microsoft.com/office/drawing/2014/main" id="{8ADE9FC2-9709-D66B-7D1B-C5E1BE02CF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E5D3B3F-5747-374B-9DD3-DDACCCA0DBE1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Slide Image Placeholder 1">
            <a:extLst>
              <a:ext uri="{FF2B5EF4-FFF2-40B4-BE49-F238E27FC236}">
                <a16:creationId xmlns:a16="http://schemas.microsoft.com/office/drawing/2014/main" id="{78C3B689-04C8-C64F-4D83-64FF7A8C4A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0" name="Notes Placeholder 2">
            <a:extLst>
              <a:ext uri="{FF2B5EF4-FFF2-40B4-BE49-F238E27FC236}">
                <a16:creationId xmlns:a16="http://schemas.microsoft.com/office/drawing/2014/main" id="{D15D8830-1C5D-76CB-7B94-575974227E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50531" name="Slide Number Placeholder 3">
            <a:extLst>
              <a:ext uri="{FF2B5EF4-FFF2-40B4-BE49-F238E27FC236}">
                <a16:creationId xmlns:a16="http://schemas.microsoft.com/office/drawing/2014/main" id="{947E6039-A7E8-B87F-0056-46027A8ECF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8486D41-0C4C-BF40-96CC-9A0D5BC70ACF}" type="slidenum">
              <a:rPr lang="en-US" altLang="en-US" smtClean="0">
                <a:solidFill>
                  <a:srgbClr val="000000"/>
                </a:solidFill>
                <a:latin typeface="Avenir Next" panose="020B0503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>
              <a:solidFill>
                <a:srgbClr val="000000"/>
              </a:solidFill>
              <a:latin typeface="Avenir Next" panose="020B0503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Slide Image Placeholder 1">
            <a:extLst>
              <a:ext uri="{FF2B5EF4-FFF2-40B4-BE49-F238E27FC236}">
                <a16:creationId xmlns:a16="http://schemas.microsoft.com/office/drawing/2014/main" id="{C7B08572-9E1E-FB57-1139-18426B98CD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2" name="Notes Placeholder 2">
            <a:extLst>
              <a:ext uri="{FF2B5EF4-FFF2-40B4-BE49-F238E27FC236}">
                <a16:creationId xmlns:a16="http://schemas.microsoft.com/office/drawing/2014/main" id="{2E76ECB7-FB0C-5DA1-A77E-7B325B3B95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53603" name="Slide Number Placeholder 3">
            <a:extLst>
              <a:ext uri="{FF2B5EF4-FFF2-40B4-BE49-F238E27FC236}">
                <a16:creationId xmlns:a16="http://schemas.microsoft.com/office/drawing/2014/main" id="{0C9F953B-E97F-CFB5-427A-DBC921FB30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208C89-5692-5B45-AEE9-3AD50F3BE8A9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Image Placeholder 1">
            <a:extLst>
              <a:ext uri="{FF2B5EF4-FFF2-40B4-BE49-F238E27FC236}">
                <a16:creationId xmlns:a16="http://schemas.microsoft.com/office/drawing/2014/main" id="{10D311CA-71B4-0F3D-7D26-7EDA5D8E59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0" name="Notes Placeholder 2">
            <a:extLst>
              <a:ext uri="{FF2B5EF4-FFF2-40B4-BE49-F238E27FC236}">
                <a16:creationId xmlns:a16="http://schemas.microsoft.com/office/drawing/2014/main" id="{129ADF3B-391F-348E-D076-F1F8D95BCA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A82314-6E67-CDA0-52B1-232814261B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37A6F7-18F1-2747-BBDB-025ACAD48E36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Slide Image Placeholder 1">
            <a:extLst>
              <a:ext uri="{FF2B5EF4-FFF2-40B4-BE49-F238E27FC236}">
                <a16:creationId xmlns:a16="http://schemas.microsoft.com/office/drawing/2014/main" id="{4D290BCF-3ECA-5275-5470-B2D256AFD8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698" name="Notes Placeholder 2">
            <a:extLst>
              <a:ext uri="{FF2B5EF4-FFF2-40B4-BE49-F238E27FC236}">
                <a16:creationId xmlns:a16="http://schemas.microsoft.com/office/drawing/2014/main" id="{65BC85C1-AC43-91DE-7368-825A0E5307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21197-5411-62C2-40B3-28BDCBC71D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4A9706-84BA-824E-8D8C-33EF66ED77E5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Slide Image Placeholder 1">
            <a:extLst>
              <a:ext uri="{FF2B5EF4-FFF2-40B4-BE49-F238E27FC236}">
                <a16:creationId xmlns:a16="http://schemas.microsoft.com/office/drawing/2014/main" id="{86291981-4A89-775F-DF60-8571A64885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6" name="Notes Placeholder 2">
            <a:extLst>
              <a:ext uri="{FF2B5EF4-FFF2-40B4-BE49-F238E27FC236}">
                <a16:creationId xmlns:a16="http://schemas.microsoft.com/office/drawing/2014/main" id="{6C6CA6C1-22DE-3271-BAA2-A7BB422DB2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6B3C2-8757-FCC6-942E-8C614377A7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97BC8F-9F5B-7E4E-94B5-83472A78815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lide Image Placeholder 1">
            <a:extLst>
              <a:ext uri="{FF2B5EF4-FFF2-40B4-BE49-F238E27FC236}">
                <a16:creationId xmlns:a16="http://schemas.microsoft.com/office/drawing/2014/main" id="{788A7904-B22A-AC45-2E44-02C0973DD1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4" name="Notes Placeholder 2">
            <a:extLst>
              <a:ext uri="{FF2B5EF4-FFF2-40B4-BE49-F238E27FC236}">
                <a16:creationId xmlns:a16="http://schemas.microsoft.com/office/drawing/2014/main" id="{4A9E0BC9-63F1-5790-B5D0-347BE5F493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D821E-1EA5-891C-0E27-87D5422038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1642FE-69D8-4147-87A2-DCE7885D343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lide Image Placeholder 1">
            <a:extLst>
              <a:ext uri="{FF2B5EF4-FFF2-40B4-BE49-F238E27FC236}">
                <a16:creationId xmlns:a16="http://schemas.microsoft.com/office/drawing/2014/main" id="{9DBF8B96-EA15-B339-7196-C451589699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2" name="Notes Placeholder 2">
            <a:extLst>
              <a:ext uri="{FF2B5EF4-FFF2-40B4-BE49-F238E27FC236}">
                <a16:creationId xmlns:a16="http://schemas.microsoft.com/office/drawing/2014/main" id="{2EF2C40C-7FF2-C6D2-953E-8BDDFE3DC5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3D5C4-02F1-3905-96B1-E7A72FDE85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27DE46-DD9F-E740-9D5C-8BAB1D9226F4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Slide Image Placeholder 1">
            <a:extLst>
              <a:ext uri="{FF2B5EF4-FFF2-40B4-BE49-F238E27FC236}">
                <a16:creationId xmlns:a16="http://schemas.microsoft.com/office/drawing/2014/main" id="{5A5659DC-D143-B92C-BA8C-819120782A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0" name="Notes Placeholder 2">
            <a:extLst>
              <a:ext uri="{FF2B5EF4-FFF2-40B4-BE49-F238E27FC236}">
                <a16:creationId xmlns:a16="http://schemas.microsoft.com/office/drawing/2014/main" id="{7EDEE01D-D562-FC24-BBFB-31E3AF98AE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050FE-A7F4-3DC8-B646-49DD9DBC04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7AC79B-A648-E14F-AF0F-916730FAC6A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Slide Image Placeholder 1">
            <a:extLst>
              <a:ext uri="{FF2B5EF4-FFF2-40B4-BE49-F238E27FC236}">
                <a16:creationId xmlns:a16="http://schemas.microsoft.com/office/drawing/2014/main" id="{A02B1E34-F970-78A5-081F-C0788314B5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8" name="Notes Placeholder 2">
            <a:extLst>
              <a:ext uri="{FF2B5EF4-FFF2-40B4-BE49-F238E27FC236}">
                <a16:creationId xmlns:a16="http://schemas.microsoft.com/office/drawing/2014/main" id="{5733C539-5197-3E5D-89C0-2874D8EAB0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32099" name="Slide Number Placeholder 3">
            <a:extLst>
              <a:ext uri="{FF2B5EF4-FFF2-40B4-BE49-F238E27FC236}">
                <a16:creationId xmlns:a16="http://schemas.microsoft.com/office/drawing/2014/main" id="{93C4601F-2FFE-634A-4649-8C366DE2EB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FCC4CE-FA38-CF47-ABF8-9498C05AB819}" type="slidenum">
              <a:rPr lang="en-US" altLang="en-US" smtClean="0">
                <a:solidFill>
                  <a:srgbClr val="000000"/>
                </a:solidFill>
                <a:latin typeface="Avenir Next" panose="020B0503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>
              <a:solidFill>
                <a:srgbClr val="000000"/>
              </a:solidFill>
              <a:latin typeface="Avenir Next" panose="020B0503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Slide Image Placeholder 1">
            <a:extLst>
              <a:ext uri="{FF2B5EF4-FFF2-40B4-BE49-F238E27FC236}">
                <a16:creationId xmlns:a16="http://schemas.microsoft.com/office/drawing/2014/main" id="{777350EA-F28B-7E4D-4B60-7C567BDE20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6" name="Notes Placeholder 2">
            <a:extLst>
              <a:ext uri="{FF2B5EF4-FFF2-40B4-BE49-F238E27FC236}">
                <a16:creationId xmlns:a16="http://schemas.microsoft.com/office/drawing/2014/main" id="{1B168CD5-8369-743C-E552-F00C4A219A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34147" name="Slide Number Placeholder 3">
            <a:extLst>
              <a:ext uri="{FF2B5EF4-FFF2-40B4-BE49-F238E27FC236}">
                <a16:creationId xmlns:a16="http://schemas.microsoft.com/office/drawing/2014/main" id="{0B143390-0B8F-96F8-3DE1-397E25516F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0604972-4B4F-274F-8FF0-FADDF9C2E960}" type="slidenum">
              <a:rPr lang="en-US" altLang="en-US" smtClean="0">
                <a:solidFill>
                  <a:srgbClr val="000000"/>
                </a:solidFill>
                <a:latin typeface="Avenir Next" panose="020B0503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>
              <a:solidFill>
                <a:srgbClr val="000000"/>
              </a:solidFill>
              <a:latin typeface="Avenir Next" panose="020B0503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Slide Image Placeholder 1">
            <a:extLst>
              <a:ext uri="{FF2B5EF4-FFF2-40B4-BE49-F238E27FC236}">
                <a16:creationId xmlns:a16="http://schemas.microsoft.com/office/drawing/2014/main" id="{F7F8BEDB-14A4-BFFB-33B6-8F8DDD38C5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4" name="Notes Placeholder 2">
            <a:extLst>
              <a:ext uri="{FF2B5EF4-FFF2-40B4-BE49-F238E27FC236}">
                <a16:creationId xmlns:a16="http://schemas.microsoft.com/office/drawing/2014/main" id="{5D27A216-B8FE-19C1-B1A1-38D1F9747B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>
              <a:solidFill>
                <a:srgbClr val="000000"/>
              </a:solidFill>
              <a:latin typeface="Open Sans Light" panose="020B03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6195" name="Slide Number Placeholder 3">
            <a:extLst>
              <a:ext uri="{FF2B5EF4-FFF2-40B4-BE49-F238E27FC236}">
                <a16:creationId xmlns:a16="http://schemas.microsoft.com/office/drawing/2014/main" id="{E938BC1B-AFAF-0BAC-A396-1C8F39F6F6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DAD1423-A3B4-2649-BA3F-6FA084424FBD}" type="slidenum">
              <a:rPr lang="en-US" altLang="en-US" smtClean="0">
                <a:solidFill>
                  <a:srgbClr val="000000"/>
                </a:solidFill>
                <a:latin typeface="Avenir Next" panose="020B0503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>
              <a:solidFill>
                <a:srgbClr val="000000"/>
              </a:solidFill>
              <a:latin typeface="Avenir Next" panose="020B0503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Slide Image Placeholder 1">
            <a:extLst>
              <a:ext uri="{FF2B5EF4-FFF2-40B4-BE49-F238E27FC236}">
                <a16:creationId xmlns:a16="http://schemas.microsoft.com/office/drawing/2014/main" id="{D775EB7B-3334-2F20-7384-C6AEDA3CAE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2" name="Notes Placeholder 2">
            <a:extLst>
              <a:ext uri="{FF2B5EF4-FFF2-40B4-BE49-F238E27FC236}">
                <a16:creationId xmlns:a16="http://schemas.microsoft.com/office/drawing/2014/main" id="{9610761A-C18E-9CB4-356B-CF464492C8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38243" name="Slide Number Placeholder 3">
            <a:extLst>
              <a:ext uri="{FF2B5EF4-FFF2-40B4-BE49-F238E27FC236}">
                <a16:creationId xmlns:a16="http://schemas.microsoft.com/office/drawing/2014/main" id="{234329E8-BC4E-27B4-C33B-CDF50078DE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376B044-B4D3-DB4F-B16F-9916D0520521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6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7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9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9.png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9.png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6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7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7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7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7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4.png"/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9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tif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tif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tif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tiff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1.tif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emf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tiff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1.tiff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6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9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1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5.e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emf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emf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5.emf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emf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5.emf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5.emf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5.emf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5.emf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5.emf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5.emf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55.emf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C173588-BAD5-92DB-2A5B-0DE8E88442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0" y="0"/>
            <a:ext cx="12192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D25AC895-9DAE-E5C4-43B9-0D6AE9C5AA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75" y="0"/>
            <a:ext cx="5127625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9E67D461-6C5C-5708-7BA9-A3B2AE09ED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824038"/>
            <a:ext cx="974407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9098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74534BEA-17A0-36DF-5910-A9EE8E01F64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122174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672064" y="3139291"/>
            <a:ext cx="5181028" cy="302601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6672064" y="2492896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-11017" y="11165"/>
            <a:ext cx="6120000" cy="6876000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 rot="21360000">
            <a:off x="4732378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138351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E4EE99B9-C5C5-2360-580C-D95D1D3B57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0" y="0"/>
            <a:ext cx="12192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C505CC0A-88C5-9FD2-C5E1-37978AC6E0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5400000">
            <a:off x="6190456" y="873919"/>
            <a:ext cx="6875463" cy="5127625"/>
          </a:xfrm>
          <a:prstGeom prst="rect">
            <a:avLst/>
          </a:prstGeom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DA46D336-16BD-F5F9-DCFA-FE8B33226C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3963" y="1824038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5349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23B7FFD-C17F-599A-D99B-F50F11264D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37C72746-C013-D2A2-5718-E7332742E9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3963" y="1814513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5292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3">
            <a:extLst>
              <a:ext uri="{FF2B5EF4-FFF2-40B4-BE49-F238E27FC236}">
                <a16:creationId xmlns:a16="http://schemas.microsoft.com/office/drawing/2014/main" id="{F8C0A86E-D938-9A0B-ECC7-C6331B2405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/>
          <a:srcRect l="8346" t="10959" r="8346" b="47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9370CAF-1541-B904-B467-CC6D47203F6F}"/>
              </a:ext>
            </a:extLst>
          </p:cNvPr>
          <p:cNvCxnSpPr>
            <a:cxnSpLocks/>
          </p:cNvCxnSpPr>
          <p:nvPr userDrawn="1"/>
        </p:nvCxnSpPr>
        <p:spPr>
          <a:xfrm flipV="1">
            <a:off x="5548313" y="3532188"/>
            <a:ext cx="6643687" cy="498475"/>
          </a:xfrm>
          <a:prstGeom prst="line">
            <a:avLst/>
          </a:prstGeom>
          <a:ln w="76200">
            <a:solidFill>
              <a:srgbClr val="143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5">
            <a:extLst>
              <a:ext uri="{FF2B5EF4-FFF2-40B4-BE49-F238E27FC236}">
                <a16:creationId xmlns:a16="http://schemas.microsoft.com/office/drawing/2014/main" id="{E7BF6C4E-00FB-C4E5-945E-83065C7F0B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329348">
            <a:off x="808038" y="1384300"/>
            <a:ext cx="3551237" cy="1165225"/>
          </a:xfrm>
          <a:prstGeom prst="rect">
            <a:avLst/>
          </a:prstGeom>
        </p:spPr>
      </p:pic>
      <p:sp>
        <p:nvSpPr>
          <p:cNvPr id="17" name="Title 12"/>
          <p:cNvSpPr>
            <a:spLocks noGrp="1"/>
          </p:cNvSpPr>
          <p:nvPr>
            <p:ph type="title"/>
          </p:nvPr>
        </p:nvSpPr>
        <p:spPr>
          <a:xfrm rot="21360000">
            <a:off x="983599" y="2358493"/>
            <a:ext cx="11136561" cy="1344984"/>
          </a:xfrm>
        </p:spPr>
        <p:txBody>
          <a:bodyPr>
            <a:spAutoFit/>
          </a:bodyPr>
          <a:lstStyle>
            <a:lvl1pPr>
              <a:defRPr sz="8800">
                <a:solidFill>
                  <a:schemeClr val="bg1"/>
                </a:solidFill>
                <a:latin typeface="Bebas Neue Bold" panose="020B0606020202050201" pitchFamily="34" charset="0"/>
                <a:cs typeface="IrisUPC" panose="020B0502040204020203" pitchFamily="34" charset="-34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0"/>
          </p:nvPr>
        </p:nvSpPr>
        <p:spPr>
          <a:xfrm rot="21366618">
            <a:off x="1049254" y="3897699"/>
            <a:ext cx="5256584" cy="54637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4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867705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2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AA455CE-771B-1C3E-4CB1-3D20C8ED8B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-11113" y="-10016"/>
            <a:ext cx="6133090" cy="6877541"/>
          </a:xfrm>
        </p:spPr>
        <p:txBody>
          <a:bodyPr rtlCol="0">
            <a:normAutofit/>
          </a:bodyPr>
          <a:lstStyle>
            <a:lvl1pPr>
              <a:defRPr sz="2000" b="0" i="0">
                <a:latin typeface="Open Sans" panose="020B0606030504020204" pitchFamily="34" charset="0"/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672064" y="3139291"/>
            <a:ext cx="5181028" cy="302601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6672064" y="2492896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145830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833DAF5E-4858-27D0-E104-34166D619F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01ECC3D7-4CFE-0C49-27AA-FC709D3D17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/>
          <a:srcRect l="49832"/>
          <a:stretch/>
        </p:blipFill>
        <p:spPr>
          <a:xfrm rot="21361092">
            <a:off x="-163513" y="498475"/>
            <a:ext cx="7737476" cy="1584325"/>
          </a:xfrm>
          <a:prstGeom prst="rect">
            <a:avLst/>
          </a:prstGeom>
        </p:spPr>
      </p:pic>
      <p:sp>
        <p:nvSpPr>
          <p:cNvPr id="10" name="Title 12"/>
          <p:cNvSpPr>
            <a:spLocks noGrp="1"/>
          </p:cNvSpPr>
          <p:nvPr>
            <p:ph type="title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374841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700DB599-1D78-8D76-26EE-F485A85C0C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3568D17A-F6DA-5D88-FA7A-A766ABCA5C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/>
          <a:srcRect l="49832"/>
          <a:stretch/>
        </p:blipFill>
        <p:spPr>
          <a:xfrm rot="21361092">
            <a:off x="-163513" y="498475"/>
            <a:ext cx="7737476" cy="1584325"/>
          </a:xfrm>
          <a:prstGeom prst="rect">
            <a:avLst/>
          </a:prstGeom>
        </p:spPr>
      </p:pic>
      <p:sp>
        <p:nvSpPr>
          <p:cNvPr id="10" name="Title 12"/>
          <p:cNvSpPr>
            <a:spLocks noGrp="1"/>
          </p:cNvSpPr>
          <p:nvPr>
            <p:ph type="title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092603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B0369EB-DFC8-B86E-FACE-ACCC6746F9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FEA62B6F-09D2-A3B5-9C97-DB4A9938F3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/>
          <a:srcRect l="49832"/>
          <a:stretch/>
        </p:blipFill>
        <p:spPr>
          <a:xfrm rot="21361092">
            <a:off x="-163513" y="498475"/>
            <a:ext cx="7737476" cy="1584325"/>
          </a:xfrm>
          <a:prstGeom prst="rect">
            <a:avLst/>
          </a:prstGeom>
        </p:spPr>
      </p:pic>
      <p:sp>
        <p:nvSpPr>
          <p:cNvPr id="10" name="Title 12"/>
          <p:cNvSpPr>
            <a:spLocks noGrp="1"/>
          </p:cNvSpPr>
          <p:nvPr>
            <p:ph type="title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301654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9B6C12-54FD-BD63-6BE5-FD606316CE4C}"/>
              </a:ext>
            </a:extLst>
          </p:cNvPr>
          <p:cNvSpPr/>
          <p:nvPr userDrawn="1"/>
        </p:nvSpPr>
        <p:spPr>
          <a:xfrm>
            <a:off x="-6350" y="0"/>
            <a:ext cx="12198350" cy="6875463"/>
          </a:xfrm>
          <a:prstGeom prst="rect">
            <a:avLst/>
          </a:prstGeom>
          <a:solidFill>
            <a:srgbClr val="29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9FDDB9B6-DCB4-3FBB-68B4-AB4BB577C7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 rot="10800000">
            <a:off x="-12700" y="239713"/>
            <a:ext cx="12198350" cy="6635750"/>
          </a:xfrm>
          <a:prstGeom prst="rect">
            <a:avLst/>
          </a:prstGeom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A353190B-D2A2-7A3D-64E3-43131A1664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/>
          <a:srcRect l="49832"/>
          <a:stretch/>
        </p:blipFill>
        <p:spPr>
          <a:xfrm rot="21361092">
            <a:off x="-282575" y="2116138"/>
            <a:ext cx="11293475" cy="2312987"/>
          </a:xfrm>
          <a:prstGeom prst="rect">
            <a:avLst/>
          </a:prstGeom>
        </p:spPr>
      </p:pic>
      <p:sp>
        <p:nvSpPr>
          <p:cNvPr id="17" name="Title 12"/>
          <p:cNvSpPr>
            <a:spLocks noGrp="1"/>
          </p:cNvSpPr>
          <p:nvPr>
            <p:ph type="title"/>
          </p:nvPr>
        </p:nvSpPr>
        <p:spPr>
          <a:xfrm rot="21360000">
            <a:off x="402447" y="2753949"/>
            <a:ext cx="10124146" cy="1259576"/>
          </a:xfrm>
        </p:spPr>
        <p:txBody>
          <a:bodyPr>
            <a:spAutoFit/>
          </a:bodyPr>
          <a:lstStyle>
            <a:lvl1pPr>
              <a:defRPr sz="82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66993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55C260-69A2-FFC6-37C8-3F9800CF5162}"/>
              </a:ext>
            </a:extLst>
          </p:cNvPr>
          <p:cNvSpPr/>
          <p:nvPr userDrawn="1"/>
        </p:nvSpPr>
        <p:spPr>
          <a:xfrm>
            <a:off x="-6350" y="0"/>
            <a:ext cx="12198350" cy="6875463"/>
          </a:xfrm>
          <a:prstGeom prst="rect">
            <a:avLst/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7D1F309D-285E-BB9D-9C83-42D061CED7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 rot="10800000">
            <a:off x="-12700" y="239713"/>
            <a:ext cx="12198350" cy="6635750"/>
          </a:xfrm>
          <a:prstGeom prst="rect">
            <a:avLst/>
          </a:prstGeom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47461C8C-3999-0383-413F-2D2A07F31F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/>
          <a:srcRect l="49832"/>
          <a:stretch/>
        </p:blipFill>
        <p:spPr>
          <a:xfrm rot="21361092">
            <a:off x="-282575" y="2116138"/>
            <a:ext cx="11293475" cy="2312987"/>
          </a:xfrm>
          <a:prstGeom prst="rect">
            <a:avLst/>
          </a:prstGeom>
        </p:spPr>
      </p:pic>
      <p:sp>
        <p:nvSpPr>
          <p:cNvPr id="5" name="Title 12">
            <a:extLst>
              <a:ext uri="{FF2B5EF4-FFF2-40B4-BE49-F238E27FC236}">
                <a16:creationId xmlns:a16="http://schemas.microsoft.com/office/drawing/2014/main" id="{5F26036F-F6A7-6F82-05AE-CB98D00476C2}"/>
              </a:ext>
            </a:extLst>
          </p:cNvPr>
          <p:cNvSpPr txBox="1">
            <a:spLocks/>
          </p:cNvSpPr>
          <p:nvPr userDrawn="1"/>
        </p:nvSpPr>
        <p:spPr>
          <a:xfrm rot="21360000">
            <a:off x="403225" y="2754313"/>
            <a:ext cx="10123488" cy="1258887"/>
          </a:xfrm>
          <a:prstGeom prst="rect">
            <a:avLst/>
          </a:prstGeom>
        </p:spPr>
        <p:txBody>
          <a:bodyPr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00" b="0" kern="1200">
                <a:solidFill>
                  <a:schemeClr val="bg1"/>
                </a:solidFill>
                <a:latin typeface="Bebas Neue Bold" panose="020B0606020202050201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/>
              <a:t>HEADING GOES HERE</a:t>
            </a:r>
            <a:endParaRPr lang="en-GB" dirty="0"/>
          </a:p>
        </p:txBody>
      </p:sp>
      <p:sp>
        <p:nvSpPr>
          <p:cNvPr id="17" name="Title 12"/>
          <p:cNvSpPr>
            <a:spLocks noGrp="1"/>
          </p:cNvSpPr>
          <p:nvPr>
            <p:ph type="title"/>
          </p:nvPr>
        </p:nvSpPr>
        <p:spPr>
          <a:xfrm rot="21360000">
            <a:off x="402447" y="2753949"/>
            <a:ext cx="10124146" cy="1259576"/>
          </a:xfrm>
        </p:spPr>
        <p:txBody>
          <a:bodyPr anchor="t">
            <a:spAutoFit/>
          </a:bodyPr>
          <a:lstStyle>
            <a:lvl1pPr>
              <a:defRPr sz="82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715631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text, snow&#10;&#10;Description automatically generated">
            <a:extLst>
              <a:ext uri="{FF2B5EF4-FFF2-40B4-BE49-F238E27FC236}">
                <a16:creationId xmlns:a16="http://schemas.microsoft.com/office/drawing/2014/main" id="{F0909598-B24A-B82C-465F-BAE7F857A43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A picture containing water, outdoor, bird&#10;&#10;Description automatically generated">
            <a:extLst>
              <a:ext uri="{FF2B5EF4-FFF2-40B4-BE49-F238E27FC236}">
                <a16:creationId xmlns:a16="http://schemas.microsoft.com/office/drawing/2014/main" id="{52665463-1707-D87D-5AC4-C9363D62D7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0" y="0"/>
            <a:ext cx="12192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70970C07-AF84-6BA3-FCC9-B4F6F21946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rot="20721836">
            <a:off x="534988" y="4814888"/>
            <a:ext cx="1887537" cy="1825625"/>
          </a:xfrm>
          <a:prstGeom prst="rect">
            <a:avLst/>
          </a:prstGeom>
        </p:spPr>
      </p:pic>
      <p:sp>
        <p:nvSpPr>
          <p:cNvPr id="14" name="Title 12"/>
          <p:cNvSpPr>
            <a:spLocks noGrp="1"/>
          </p:cNvSpPr>
          <p:nvPr>
            <p:ph type="title"/>
          </p:nvPr>
        </p:nvSpPr>
        <p:spPr>
          <a:xfrm rot="21360000">
            <a:off x="546463" y="2609933"/>
            <a:ext cx="10124146" cy="1259576"/>
          </a:xfrm>
        </p:spPr>
        <p:txBody>
          <a:bodyPr anchor="t">
            <a:spAutoFit/>
          </a:bodyPr>
          <a:lstStyle>
            <a:lvl1pPr>
              <a:defRPr sz="8200">
                <a:solidFill>
                  <a:srgbClr val="143A54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6069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6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98A088FA-D9BF-6947-B5EB-42576C02D3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089149" y="11165"/>
            <a:ext cx="6120000" cy="6876000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07368" y="3139291"/>
            <a:ext cx="5326063" cy="302601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407369" y="2494808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869131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building, outdoor, brick&#10;&#10;Description automatically generated">
            <a:extLst>
              <a:ext uri="{FF2B5EF4-FFF2-40B4-BE49-F238E27FC236}">
                <a16:creationId xmlns:a16="http://schemas.microsoft.com/office/drawing/2014/main" id="{2ECEBB73-08AC-9FC8-B296-499F90F875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12190413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147406" y="1484784"/>
            <a:ext cx="5148185" cy="2160240"/>
          </a:xfrm>
        </p:spPr>
        <p:txBody>
          <a:bodyPr>
            <a:noAutofit/>
          </a:bodyPr>
          <a:lstStyle>
            <a:lvl1pPr>
              <a:defRPr sz="10000">
                <a:solidFill>
                  <a:srgbClr val="EBD64E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108826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CF69B99-2F9E-1846-74B1-B2A8D80C403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63031" y="-2686844"/>
            <a:ext cx="6891338" cy="1221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672064" y="3139291"/>
            <a:ext cx="5181028" cy="3026013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6672064" y="2492896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-11017" y="11165"/>
            <a:ext cx="6120000" cy="6876000"/>
          </a:xfrm>
        </p:spPr>
        <p:txBody>
          <a:bodyPr rtlCol="0">
            <a:normAutofit/>
          </a:bodyPr>
          <a:lstStyle>
            <a:lvl1pPr>
              <a:defRPr sz="2000" b="0" i="0">
                <a:latin typeface="Open Sans" panose="020B0606030504020204" pitchFamily="34" charset="0"/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 rot="21360000">
            <a:off x="4732378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997973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9BA2D73-77F5-E3E1-6477-20C7105CF0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1B54765-CFD2-222B-8981-3C2902A058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0"/>
            <a:ext cx="61214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5">
            <a:extLst>
              <a:ext uri="{FF2B5EF4-FFF2-40B4-BE49-F238E27FC236}">
                <a16:creationId xmlns:a16="http://schemas.microsoft.com/office/drawing/2014/main" id="{4CB118D3-24AC-5A52-63CD-6581F4E5A1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/>
          <a:srcRect l="49832"/>
          <a:stretch/>
        </p:blipFill>
        <p:spPr>
          <a:xfrm rot="21361092">
            <a:off x="-163513" y="498475"/>
            <a:ext cx="7737476" cy="1584325"/>
          </a:xfrm>
          <a:prstGeom prst="rect">
            <a:avLst/>
          </a:prstGeom>
        </p:spPr>
      </p:pic>
      <p:sp>
        <p:nvSpPr>
          <p:cNvPr id="3" name="Title 12"/>
          <p:cNvSpPr>
            <a:spLocks noGrp="1"/>
          </p:cNvSpPr>
          <p:nvPr>
            <p:ph type="title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07368" y="3139291"/>
            <a:ext cx="5181028" cy="3026013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407368" y="2492942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771814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6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C4B5247C-3DE4-B43F-5189-5BAC10F834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089149" y="11165"/>
            <a:ext cx="6120000" cy="6876000"/>
          </a:xfrm>
        </p:spPr>
        <p:txBody>
          <a:bodyPr rtlCol="0">
            <a:normAutofit/>
          </a:bodyPr>
          <a:lstStyle>
            <a:lvl1pPr>
              <a:defRPr sz="2000" b="0" i="0">
                <a:latin typeface="Open Sans" panose="020B0606030504020204" pitchFamily="34" charset="0"/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07368" y="3139291"/>
            <a:ext cx="5326063" cy="3026013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407369" y="2494808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60850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FFEB55F-DEAF-54A4-8759-A0C80E0542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73B7B8B6-D1C8-6C9A-1297-DE605D9A47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0"/>
            <a:ext cx="61214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5">
            <a:extLst>
              <a:ext uri="{FF2B5EF4-FFF2-40B4-BE49-F238E27FC236}">
                <a16:creationId xmlns:a16="http://schemas.microsoft.com/office/drawing/2014/main" id="{E232533C-2A98-AABF-89EB-7D5DBFBD1B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/>
          <a:srcRect l="49832"/>
          <a:stretch/>
        </p:blipFill>
        <p:spPr>
          <a:xfrm rot="21361092">
            <a:off x="-163513" y="498475"/>
            <a:ext cx="7737476" cy="1584325"/>
          </a:xfrm>
          <a:prstGeom prst="rect">
            <a:avLst/>
          </a:prstGeom>
        </p:spPr>
      </p:pic>
      <p:sp>
        <p:nvSpPr>
          <p:cNvPr id="3" name="Title 12"/>
          <p:cNvSpPr>
            <a:spLocks noGrp="1"/>
          </p:cNvSpPr>
          <p:nvPr>
            <p:ph type="title"/>
          </p:nvPr>
        </p:nvSpPr>
        <p:spPr>
          <a:xfrm rot="21360000">
            <a:off x="355629" y="847523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07368" y="3139291"/>
            <a:ext cx="5181028" cy="302601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407368" y="2492942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/>
          </p:nvPr>
        </p:nvSpPr>
        <p:spPr>
          <a:xfrm rot="21355256">
            <a:off x="380601" y="1496168"/>
            <a:ext cx="6407424" cy="381000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29ABE2"/>
                </a:solidFill>
                <a:latin typeface="Bebas Neue Bold" panose="020B0606020202050201" pitchFamily="34" charset="0"/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01182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al R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C4AD165B-9954-C51A-17EE-F8E7BD06EC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6338" y="0"/>
            <a:ext cx="16119476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EB526104-F18B-8E9E-6B5F-8AD9282C3E7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265863" y="2262188"/>
            <a:ext cx="922337" cy="752475"/>
            <a:chOff x="5636550" y="2071175"/>
            <a:chExt cx="849552" cy="692148"/>
          </a:xfrm>
        </p:grpSpPr>
        <p:pic>
          <p:nvPicPr>
            <p:cNvPr id="4" name="Graphic 5">
              <a:extLst>
                <a:ext uri="{FF2B5EF4-FFF2-40B4-BE49-F238E27FC236}">
                  <a16:creationId xmlns:a16="http://schemas.microsoft.com/office/drawing/2014/main" id="{BF269265-535B-4B91-F0E0-3A2BE1816B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/>
            <a:stretch>
              <a:fillRect/>
            </a:stretch>
          </p:blipFill>
          <p:spPr>
            <a:xfrm>
              <a:off x="5636550" y="2071175"/>
              <a:ext cx="704792" cy="655642"/>
            </a:xfrm>
            <a:prstGeom prst="rect">
              <a:avLst/>
            </a:prstGeom>
          </p:spPr>
        </p:pic>
        <p:pic>
          <p:nvPicPr>
            <p:cNvPr id="5" name="Graphic 6">
              <a:extLst>
                <a:ext uri="{FF2B5EF4-FFF2-40B4-BE49-F238E27FC236}">
                  <a16:creationId xmlns:a16="http://schemas.microsoft.com/office/drawing/2014/main" id="{62060AF5-14F1-1603-FED2-C0FD7DAFDB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/>
            <a:stretch>
              <a:fillRect/>
            </a:stretch>
          </p:blipFill>
          <p:spPr>
            <a:xfrm>
              <a:off x="5636550" y="2691771"/>
              <a:ext cx="849552" cy="71552"/>
            </a:xfrm>
            <a:prstGeom prst="rect">
              <a:avLst/>
            </a:prstGeom>
          </p:spPr>
        </p:pic>
      </p:grpSp>
      <p:grpSp>
        <p:nvGrpSpPr>
          <p:cNvPr id="6" name="Group 7">
            <a:extLst>
              <a:ext uri="{FF2B5EF4-FFF2-40B4-BE49-F238E27FC236}">
                <a16:creationId xmlns:a16="http://schemas.microsoft.com/office/drawing/2014/main" id="{93DA1D0F-C921-A1CA-53F6-E29FA885123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151313" y="2690813"/>
            <a:ext cx="939800" cy="738187"/>
            <a:chOff x="3632043" y="2399278"/>
            <a:chExt cx="865237" cy="680167"/>
          </a:xfrm>
        </p:grpSpPr>
        <p:pic>
          <p:nvPicPr>
            <p:cNvPr id="7" name="Graphic 8">
              <a:extLst>
                <a:ext uri="{FF2B5EF4-FFF2-40B4-BE49-F238E27FC236}">
                  <a16:creationId xmlns:a16="http://schemas.microsoft.com/office/drawing/2014/main" id="{E7BC8537-FD67-1E31-281E-3C72EF51E1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/>
            <a:stretch>
              <a:fillRect/>
            </a:stretch>
          </p:blipFill>
          <p:spPr>
            <a:xfrm>
              <a:off x="3632043" y="2399278"/>
              <a:ext cx="704467" cy="656763"/>
            </a:xfrm>
            <a:prstGeom prst="rect">
              <a:avLst/>
            </a:prstGeom>
          </p:spPr>
        </p:pic>
        <p:pic>
          <p:nvPicPr>
            <p:cNvPr id="8" name="Graphic 9">
              <a:extLst>
                <a:ext uri="{FF2B5EF4-FFF2-40B4-BE49-F238E27FC236}">
                  <a16:creationId xmlns:a16="http://schemas.microsoft.com/office/drawing/2014/main" id="{AA991F98-1B5D-F098-4478-4D5433023B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/>
            <a:stretch>
              <a:fillRect/>
            </a:stretch>
          </p:blipFill>
          <p:spPr>
            <a:xfrm>
              <a:off x="3648120" y="3007772"/>
              <a:ext cx="849160" cy="71673"/>
            </a:xfrm>
            <a:prstGeom prst="rect">
              <a:avLst/>
            </a:prstGeom>
          </p:spPr>
        </p:pic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12027EB4-7D2C-DF3E-F2B5-B8819AA928B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640013" y="2879725"/>
            <a:ext cx="922337" cy="750888"/>
            <a:chOff x="2639616" y="2879781"/>
            <a:chExt cx="849552" cy="692149"/>
          </a:xfrm>
        </p:grpSpPr>
        <p:pic>
          <p:nvPicPr>
            <p:cNvPr id="11" name="Graphic 11">
              <a:extLst>
                <a:ext uri="{FF2B5EF4-FFF2-40B4-BE49-F238E27FC236}">
                  <a16:creationId xmlns:a16="http://schemas.microsoft.com/office/drawing/2014/main" id="{7F6E6DE2-E606-55B4-9D96-65D9931E4D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/>
            <a:stretch>
              <a:fillRect/>
            </a:stretch>
          </p:blipFill>
          <p:spPr>
            <a:xfrm>
              <a:off x="2639616" y="2879781"/>
              <a:ext cx="704792" cy="655566"/>
            </a:xfrm>
            <a:prstGeom prst="rect">
              <a:avLst/>
            </a:prstGeom>
          </p:spPr>
        </p:pic>
        <p:pic>
          <p:nvPicPr>
            <p:cNvPr id="12" name="Graphic 12">
              <a:extLst>
                <a:ext uri="{FF2B5EF4-FFF2-40B4-BE49-F238E27FC236}">
                  <a16:creationId xmlns:a16="http://schemas.microsoft.com/office/drawing/2014/main" id="{F7808560-D2BB-F891-0492-A98CC1EEE7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/>
            <a:stretch>
              <a:fillRect/>
            </a:stretch>
          </p:blipFill>
          <p:spPr>
            <a:xfrm>
              <a:off x="2639616" y="3500227"/>
              <a:ext cx="849552" cy="71703"/>
            </a:xfrm>
            <a:prstGeom prst="rect">
              <a:avLst/>
            </a:prstGeom>
          </p:spPr>
        </p:pic>
      </p:grpSp>
      <p:sp>
        <p:nvSpPr>
          <p:cNvPr id="9" name="Title 12"/>
          <p:cNvSpPr>
            <a:spLocks noGrp="1"/>
          </p:cNvSpPr>
          <p:nvPr>
            <p:ph type="title"/>
          </p:nvPr>
        </p:nvSpPr>
        <p:spPr>
          <a:xfrm rot="21360000">
            <a:off x="324288" y="391900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accent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306005" y="4667305"/>
            <a:ext cx="3341723" cy="181729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573877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&amp;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7D88550E-103A-9F3F-C00F-AB7C2516B7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 rot="21355256">
            <a:off x="409609" y="468780"/>
            <a:ext cx="7728139" cy="761886"/>
          </a:xfrm>
        </p:spPr>
        <p:txBody>
          <a:bodyPr anchor="t">
            <a:noAutofit/>
          </a:bodyPr>
          <a:lstStyle>
            <a:lvl1pPr>
              <a:defRPr sz="4600" b="0">
                <a:solidFill>
                  <a:srgbClr val="143A54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/>
          </p:nvPr>
        </p:nvSpPr>
        <p:spPr>
          <a:xfrm rot="21355256">
            <a:off x="482400" y="1189393"/>
            <a:ext cx="7729537" cy="381000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29ABE2"/>
                </a:solidFill>
                <a:latin typeface="Bebas Neue Bold" panose="020B0606020202050201" pitchFamily="34" charset="0"/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63869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25A80F57-7D58-7EF6-84F4-3BBCE4C901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695325" y="2420938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600">
                <a:solidFill>
                  <a:schemeClr val="accent1"/>
                </a:solidFill>
                <a:latin typeface="Bebas Neue Bold" panose="020B0606020202050201" pitchFamily="34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695325" y="3284984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0" i="0">
                <a:latin typeface="Open Sans" panose="020B0606030504020204" pitchFamily="34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5" name="Title 12"/>
          <p:cNvSpPr>
            <a:spLocks noGrp="1"/>
          </p:cNvSpPr>
          <p:nvPr>
            <p:ph type="title"/>
          </p:nvPr>
        </p:nvSpPr>
        <p:spPr>
          <a:xfrm>
            <a:off x="575512" y="937587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600650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4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A5777CF9-C38C-479D-9420-F1E0D46710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727849" y="1569594"/>
            <a:ext cx="6120679" cy="16348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727849" y="3299217"/>
            <a:ext cx="6120679" cy="2938095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58268" y="4242148"/>
            <a:ext cx="3186149" cy="172878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Special Elite" panose="02000506000000020004" pitchFamily="2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itle 12"/>
          <p:cNvSpPr>
            <a:spLocks noGrp="1"/>
          </p:cNvSpPr>
          <p:nvPr>
            <p:ph type="title"/>
          </p:nvPr>
        </p:nvSpPr>
        <p:spPr>
          <a:xfrm rot="21360000">
            <a:off x="4599565" y="563343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rgbClr val="143A54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07222" y="384926"/>
            <a:ext cx="3725041" cy="3215524"/>
          </a:xfrm>
        </p:spPr>
        <p:txBody>
          <a:bodyPr rtlCol="0">
            <a:normAutofit/>
          </a:bodyPr>
          <a:lstStyle>
            <a:lvl1pPr>
              <a:defRPr sz="2000" b="0" i="0">
                <a:latin typeface="Open Sans" panose="020B0606030504020204" pitchFamily="34" charset="0"/>
              </a:defRPr>
            </a:lvl1pPr>
          </a:lstStyle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1722602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sign on a wall&#10;&#10;Description automatically generated with medium confidence">
            <a:extLst>
              <a:ext uri="{FF2B5EF4-FFF2-40B4-BE49-F238E27FC236}">
                <a16:creationId xmlns:a16="http://schemas.microsoft.com/office/drawing/2014/main" id="{C0C92486-02B5-F229-55F0-8D97196E9FA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4079875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4EAA0E02-E23D-B68C-45CD-CE2E6C8AEA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10800000">
            <a:off x="4079875" y="792163"/>
            <a:ext cx="8112125" cy="6049962"/>
          </a:xfrm>
          <a:prstGeom prst="rect">
            <a:avLst/>
          </a:prstGeom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777EA17F-F51D-445A-CA76-CA9D4B63A5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2332135">
            <a:off x="7829550" y="922338"/>
            <a:ext cx="866775" cy="596900"/>
          </a:xfrm>
          <a:prstGeom prst="rect">
            <a:avLst/>
          </a:prstGeom>
        </p:spPr>
      </p:pic>
      <p:sp>
        <p:nvSpPr>
          <p:cNvPr id="21" name="Title 14"/>
          <p:cNvSpPr>
            <a:spLocks noGrp="1"/>
          </p:cNvSpPr>
          <p:nvPr>
            <p:ph type="title"/>
          </p:nvPr>
        </p:nvSpPr>
        <p:spPr>
          <a:xfrm rot="21411553">
            <a:off x="4925733" y="1177168"/>
            <a:ext cx="3407124" cy="1325563"/>
          </a:xfrm>
        </p:spPr>
        <p:txBody>
          <a:bodyPr>
            <a:normAutofit/>
          </a:bodyPr>
          <a:lstStyle>
            <a:lvl1pPr>
              <a:tabLst>
                <a:tab pos="1084263" algn="l"/>
              </a:tabLst>
              <a:defRPr sz="4600">
                <a:solidFill>
                  <a:srgbClr val="EBD64E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947420" y="2898819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rgbClr val="EBD64E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3"/>
          </p:nvPr>
        </p:nvSpPr>
        <p:spPr>
          <a:xfrm rot="20820000">
            <a:off x="8881825" y="1081523"/>
            <a:ext cx="2951574" cy="118312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00" b="0" i="0">
                <a:solidFill>
                  <a:schemeClr val="bg1"/>
                </a:solidFill>
                <a:latin typeface="Special Elite" panose="02000506000000020004" pitchFamily="2" charset="0"/>
              </a:defRPr>
            </a:lvl1pPr>
            <a:lvl2pPr marL="457200" indent="0">
              <a:buFontTx/>
              <a:buNone/>
              <a:defRPr sz="1200">
                <a:latin typeface="Special Elite" pitchFamily="2" charset="0"/>
              </a:defRPr>
            </a:lvl2pPr>
            <a:lvl3pPr marL="914400" indent="0">
              <a:buFontTx/>
              <a:buNone/>
              <a:defRPr sz="1200">
                <a:latin typeface="Special Elite" pitchFamily="2" charset="0"/>
              </a:defRPr>
            </a:lvl3pPr>
            <a:lvl4pPr marL="1371600" indent="0">
              <a:buFontTx/>
              <a:buNone/>
              <a:defRPr sz="1200">
                <a:latin typeface="Special Elite" pitchFamily="2" charset="0"/>
              </a:defRPr>
            </a:lvl4pPr>
            <a:lvl5pPr marL="1828800" indent="0">
              <a:buFontTx/>
              <a:buNone/>
              <a:defRPr sz="1200">
                <a:latin typeface="Special Elite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2295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6813938-8CBF-0862-DB72-6A3F5360F5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B05FDEF-9285-F6D3-00CE-CE84853222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88"/>
          <a:stretch>
            <a:fillRect/>
          </a:stretch>
        </p:blipFill>
        <p:spPr bwMode="auto">
          <a:xfrm>
            <a:off x="6070600" y="-315913"/>
            <a:ext cx="6121400" cy="718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5">
            <a:extLst>
              <a:ext uri="{FF2B5EF4-FFF2-40B4-BE49-F238E27FC236}">
                <a16:creationId xmlns:a16="http://schemas.microsoft.com/office/drawing/2014/main" id="{2431EBD1-0F44-D884-1101-685960AE4B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1092">
            <a:off x="-163513" y="498475"/>
            <a:ext cx="7737476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2"/>
          <p:cNvSpPr>
            <a:spLocks noGrp="1"/>
          </p:cNvSpPr>
          <p:nvPr>
            <p:ph type="title"/>
          </p:nvPr>
        </p:nvSpPr>
        <p:spPr>
          <a:xfrm rot="21360000">
            <a:off x="355629" y="847523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07368" y="3139291"/>
            <a:ext cx="5181028" cy="302601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407368" y="2492942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/>
          </p:nvPr>
        </p:nvSpPr>
        <p:spPr>
          <a:xfrm rot="21355256">
            <a:off x="380601" y="1496168"/>
            <a:ext cx="6407424" cy="381000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29ABE2"/>
                </a:solidFill>
                <a:latin typeface="Bebas Neue Bold" panose="020B0606020202050201" pitchFamily="34" charset="0"/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682986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10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AE7E19E6-DD3A-9D50-9D32-D2FC27CA0F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6672064" y="2492896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672065" y="3139291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-11113" y="-10016"/>
            <a:ext cx="6133090" cy="6877541"/>
          </a:xfrm>
        </p:spPr>
        <p:txBody>
          <a:bodyPr rtlCol="0">
            <a:normAutofit/>
          </a:bodyPr>
          <a:lstStyle>
            <a:lvl1pPr>
              <a:defRPr sz="2000" b="0" i="0">
                <a:latin typeface="Open Sans" panose="020B0606030504020204" pitchFamily="34" charset="0"/>
              </a:defRPr>
            </a:lvl1pPr>
          </a:lstStyle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2538638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Mobi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0C4C3F6D-6141-DE7E-0C38-7AF45843CF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5974ED20-DF57-7C1B-33EF-531AE88942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/>
          <a:srcRect l="49832"/>
          <a:stretch/>
        </p:blipFill>
        <p:spPr>
          <a:xfrm rot="21361092">
            <a:off x="-163513" y="498475"/>
            <a:ext cx="7737476" cy="1584325"/>
          </a:xfrm>
          <a:prstGeom prst="rect">
            <a:avLst/>
          </a:prstGeom>
        </p:spPr>
      </p:pic>
      <p:sp>
        <p:nvSpPr>
          <p:cNvPr id="14" name="Title 12"/>
          <p:cNvSpPr>
            <a:spLocks noGrp="1"/>
          </p:cNvSpPr>
          <p:nvPr>
            <p:ph type="title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99005" y="3139291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chemeClr val="accent4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499005" y="2492942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7254874" y="548680"/>
            <a:ext cx="3953693" cy="5760640"/>
          </a:xfrm>
        </p:spPr>
        <p:txBody>
          <a:bodyPr rtlCol="0">
            <a:normAutofit/>
          </a:bodyPr>
          <a:lstStyle>
            <a:lvl1pPr>
              <a:defRPr sz="2000" b="0" i="0">
                <a:latin typeface="Open Sans" panose="020B0606030504020204" pitchFamily="34" charset="0"/>
              </a:defRPr>
            </a:lvl1pPr>
          </a:lstStyle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149771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 4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0F1088CE-EA46-C814-5308-EDDE34D2AD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727849" y="1569594"/>
            <a:ext cx="6120679" cy="16348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727849" y="3299217"/>
            <a:ext cx="6120679" cy="2938095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itle 12"/>
          <p:cNvSpPr>
            <a:spLocks noGrp="1"/>
          </p:cNvSpPr>
          <p:nvPr>
            <p:ph type="title"/>
          </p:nvPr>
        </p:nvSpPr>
        <p:spPr>
          <a:xfrm rot="21360000">
            <a:off x="4599565" y="563343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rgbClr val="143A54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07222" y="384926"/>
            <a:ext cx="3725041" cy="3215524"/>
          </a:xfrm>
        </p:spPr>
        <p:txBody>
          <a:bodyPr rtlCol="0">
            <a:normAutofit/>
          </a:bodyPr>
          <a:lstStyle>
            <a:lvl1pPr>
              <a:defRPr sz="2000" b="0" i="0">
                <a:latin typeface="Open Sans" panose="020B0606030504020204" pitchFamily="34" charset="0"/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58268" y="3860453"/>
            <a:ext cx="3186149" cy="172878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Special Elite" panose="02000506000000020004" pitchFamily="2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193752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7A1854F-AF2A-E6B6-4660-F063EDE2F3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238E6C8D-B0D0-F178-A1AE-8C9767E338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/>
          <a:srcRect l="24748"/>
          <a:stretch/>
        </p:blipFill>
        <p:spPr>
          <a:xfrm>
            <a:off x="-4129088" y="558800"/>
            <a:ext cx="7981951" cy="1090613"/>
          </a:xfrm>
          <a:prstGeom prst="rect">
            <a:avLst/>
          </a:prstGeom>
        </p:spPr>
      </p:pic>
      <p:grpSp>
        <p:nvGrpSpPr>
          <p:cNvPr id="4" name="Group 5">
            <a:extLst>
              <a:ext uri="{FF2B5EF4-FFF2-40B4-BE49-F238E27FC236}">
                <a16:creationId xmlns:a16="http://schemas.microsoft.com/office/drawing/2014/main" id="{A00ED604-0F9B-3DA6-0C13-FE778A42EB9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029075" y="633413"/>
            <a:ext cx="8162925" cy="6224587"/>
            <a:chOff x="4733366" y="628623"/>
            <a:chExt cx="6705265" cy="5113463"/>
          </a:xfrm>
        </p:grpSpPr>
        <p:pic>
          <p:nvPicPr>
            <p:cNvPr id="5" name="Picture 6" descr="Shape, square&#10;&#10;Description automatically generated">
              <a:extLst>
                <a:ext uri="{FF2B5EF4-FFF2-40B4-BE49-F238E27FC236}">
                  <a16:creationId xmlns:a16="http://schemas.microsoft.com/office/drawing/2014/main" id="{46D61E48-F141-F800-7AE1-CD5A6A45AAC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5529268" y="-167279"/>
              <a:ext cx="5113462" cy="6705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ound Same-side Corner of Rectangle 6">
              <a:extLst>
                <a:ext uri="{FF2B5EF4-FFF2-40B4-BE49-F238E27FC236}">
                  <a16:creationId xmlns:a16="http://schemas.microsoft.com/office/drawing/2014/main" id="{6486347D-7B22-6D6E-53DE-C40678A22D5A}"/>
                </a:ext>
              </a:extLst>
            </p:cNvPr>
            <p:cNvSpPr/>
            <p:nvPr userDrawn="1"/>
          </p:nvSpPr>
          <p:spPr>
            <a:xfrm rot="16200000">
              <a:off x="5704664" y="8120"/>
              <a:ext cx="4926974" cy="6540959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sp>
        <p:nvSpPr>
          <p:cNvPr id="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79376" y="1791543"/>
            <a:ext cx="2520280" cy="4447872"/>
          </a:xfrm>
        </p:spPr>
        <p:txBody>
          <a:bodyPr>
            <a:noAutofit/>
          </a:bodyPr>
          <a:lstStyle>
            <a:lvl1pPr marL="0" indent="0" algn="l">
              <a:buNone/>
              <a:defRPr sz="1200" b="0" i="0"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479376" y="680714"/>
            <a:ext cx="2664296" cy="968004"/>
          </a:xfrm>
        </p:spPr>
        <p:txBody>
          <a:bodyPr/>
          <a:lstStyle>
            <a:lvl1pPr marL="0" indent="0" algn="l">
              <a:buNone/>
              <a:defRPr b="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04206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97A645EC-1033-66D3-7CEA-C6C32EE778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24E4F04C-EFDB-E5E8-9EA6-E54E2DF2A6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/>
          <a:srcRect l="24748"/>
          <a:stretch/>
        </p:blipFill>
        <p:spPr>
          <a:xfrm>
            <a:off x="-96838" y="452438"/>
            <a:ext cx="11864976" cy="1619250"/>
          </a:xfrm>
          <a:prstGeom prst="rect">
            <a:avLst/>
          </a:prstGeom>
        </p:spPr>
      </p:pic>
      <p:grpSp>
        <p:nvGrpSpPr>
          <p:cNvPr id="4" name="Group 5">
            <a:extLst>
              <a:ext uri="{FF2B5EF4-FFF2-40B4-BE49-F238E27FC236}">
                <a16:creationId xmlns:a16="http://schemas.microsoft.com/office/drawing/2014/main" id="{B241FBFE-DF4F-875F-F6D1-86F3D6DAF00E}"/>
              </a:ext>
            </a:extLst>
          </p:cNvPr>
          <p:cNvGrpSpPr>
            <a:grpSpLocks/>
          </p:cNvGrpSpPr>
          <p:nvPr userDrawn="1"/>
        </p:nvGrpSpPr>
        <p:grpSpPr bwMode="auto">
          <a:xfrm rot="2983782">
            <a:off x="5703888" y="1924050"/>
            <a:ext cx="7178675" cy="5432425"/>
            <a:chOff x="4733367" y="-640544"/>
            <a:chExt cx="6705265" cy="6382629"/>
          </a:xfrm>
        </p:grpSpPr>
        <p:pic>
          <p:nvPicPr>
            <p:cNvPr id="5" name="Picture 6" descr="Shape, square&#10;&#10;Description automatically generated">
              <a:extLst>
                <a:ext uri="{FF2B5EF4-FFF2-40B4-BE49-F238E27FC236}">
                  <a16:creationId xmlns:a16="http://schemas.microsoft.com/office/drawing/2014/main" id="{5BD95EDF-17B0-D24C-06A1-D51DAA172ED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62"/>
            <a:stretch>
              <a:fillRect/>
            </a:stretch>
          </p:blipFill>
          <p:spPr bwMode="auto">
            <a:xfrm rot="16200000" flipH="1">
              <a:off x="4894685" y="-801862"/>
              <a:ext cx="6382629" cy="6705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ound Same-side Corner of Rectangle 9">
              <a:extLst>
                <a:ext uri="{FF2B5EF4-FFF2-40B4-BE49-F238E27FC236}">
                  <a16:creationId xmlns:a16="http://schemas.microsoft.com/office/drawing/2014/main" id="{8FEC3D82-07F3-FA99-B0EB-2A5B284BBFDC}"/>
                </a:ext>
              </a:extLst>
            </p:cNvPr>
            <p:cNvSpPr/>
            <p:nvPr userDrawn="1"/>
          </p:nvSpPr>
          <p:spPr>
            <a:xfrm rot="16200000">
              <a:off x="5111313" y="-697599"/>
              <a:ext cx="6112179" cy="6540673"/>
            </a:xfrm>
            <a:prstGeom prst="round2SameRect">
              <a:avLst>
                <a:gd name="adj1" fmla="val 3492"/>
                <a:gd name="adj2" fmla="val 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sp>
        <p:nvSpPr>
          <p:cNvPr id="14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563587" y="824729"/>
            <a:ext cx="5183072" cy="1020095"/>
          </a:xfrm>
        </p:spPr>
        <p:txBody>
          <a:bodyPr anchor="ctr">
            <a:normAutofit/>
          </a:bodyPr>
          <a:lstStyle>
            <a:lvl1pPr marL="0" indent="0" algn="l">
              <a:buNone/>
              <a:defRPr sz="4600" b="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78228" y="2476454"/>
            <a:ext cx="3450423" cy="3907893"/>
          </a:xfrm>
        </p:spPr>
        <p:txBody>
          <a:bodyPr>
            <a:noAutofit/>
          </a:bodyPr>
          <a:lstStyle>
            <a:lvl1pPr marL="0" indent="0" algn="l">
              <a:buNone/>
              <a:defRPr sz="1200" b="0" i="0"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026622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6B7BCE6-6CAA-7744-00BA-45E1CFACE4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30206021-3FB4-215E-D1AA-81641EFA66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/>
          <a:srcRect l="24748"/>
          <a:stretch/>
        </p:blipFill>
        <p:spPr>
          <a:xfrm>
            <a:off x="-96838" y="452438"/>
            <a:ext cx="11864976" cy="1619250"/>
          </a:xfrm>
          <a:prstGeom prst="rect">
            <a:avLst/>
          </a:prstGeom>
        </p:spPr>
      </p:pic>
      <p:grpSp>
        <p:nvGrpSpPr>
          <p:cNvPr id="5" name="Group 5">
            <a:extLst>
              <a:ext uri="{FF2B5EF4-FFF2-40B4-BE49-F238E27FC236}">
                <a16:creationId xmlns:a16="http://schemas.microsoft.com/office/drawing/2014/main" id="{0209E5BA-A2C6-4FF0-4BBE-37C879A4E667}"/>
              </a:ext>
            </a:extLst>
          </p:cNvPr>
          <p:cNvGrpSpPr>
            <a:grpSpLocks/>
          </p:cNvGrpSpPr>
          <p:nvPr userDrawn="1"/>
        </p:nvGrpSpPr>
        <p:grpSpPr bwMode="auto">
          <a:xfrm rot="8400000">
            <a:off x="-919163" y="1835150"/>
            <a:ext cx="7178676" cy="5432425"/>
            <a:chOff x="4733367" y="-640544"/>
            <a:chExt cx="6705265" cy="6382629"/>
          </a:xfrm>
        </p:grpSpPr>
        <p:pic>
          <p:nvPicPr>
            <p:cNvPr id="6" name="Picture 6" descr="Shape, square&#10;&#10;Description automatically generated">
              <a:extLst>
                <a:ext uri="{FF2B5EF4-FFF2-40B4-BE49-F238E27FC236}">
                  <a16:creationId xmlns:a16="http://schemas.microsoft.com/office/drawing/2014/main" id="{F98B2C20-843E-247F-F871-F14C53C03AB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62"/>
            <a:stretch>
              <a:fillRect/>
            </a:stretch>
          </p:blipFill>
          <p:spPr bwMode="auto">
            <a:xfrm rot="16200000" flipH="1">
              <a:off x="4894685" y="-801862"/>
              <a:ext cx="6382629" cy="6705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ound Same-side Corner of Rectangle 6">
              <a:extLst>
                <a:ext uri="{FF2B5EF4-FFF2-40B4-BE49-F238E27FC236}">
                  <a16:creationId xmlns:a16="http://schemas.microsoft.com/office/drawing/2014/main" id="{F329B74F-A3F0-E0F0-9DFE-07C65F2F6100}"/>
                </a:ext>
              </a:extLst>
            </p:cNvPr>
            <p:cNvSpPr/>
            <p:nvPr userDrawn="1"/>
          </p:nvSpPr>
          <p:spPr>
            <a:xfrm rot="16200000">
              <a:off x="5112713" y="-694256"/>
              <a:ext cx="6112179" cy="6540673"/>
            </a:xfrm>
            <a:prstGeom prst="round2SameRect">
              <a:avLst>
                <a:gd name="adj1" fmla="val 3492"/>
                <a:gd name="adj2" fmla="val 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sp>
        <p:nvSpPr>
          <p:cNvPr id="12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7228241" y="2597669"/>
            <a:ext cx="4133683" cy="3907893"/>
          </a:xfrm>
        </p:spPr>
        <p:txBody>
          <a:bodyPr>
            <a:noAutofit/>
          </a:bodyPr>
          <a:lstStyle>
            <a:lvl1pPr marL="0" indent="0" algn="l">
              <a:buNone/>
              <a:defRPr sz="1200" b="0" i="0"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5231904" y="824729"/>
            <a:ext cx="5183072" cy="1020095"/>
          </a:xfrm>
        </p:spPr>
        <p:txBody>
          <a:bodyPr anchor="ctr">
            <a:normAutofit/>
          </a:bodyPr>
          <a:lstStyle>
            <a:lvl1pPr marL="0" indent="0" algn="l">
              <a:buNone/>
              <a:defRPr sz="4600" b="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882155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FA8817D-679E-7AD6-BA05-EBCBAE8BC1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B0946DEC-0C79-EB1F-6508-42309D1F76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/>
          <a:srcRect l="24748"/>
          <a:stretch/>
        </p:blipFill>
        <p:spPr>
          <a:xfrm>
            <a:off x="-96838" y="452438"/>
            <a:ext cx="11864976" cy="1619250"/>
          </a:xfrm>
          <a:prstGeom prst="rect">
            <a:avLst/>
          </a:prstGeom>
        </p:spPr>
      </p:pic>
      <p:grpSp>
        <p:nvGrpSpPr>
          <p:cNvPr id="5" name="Group 5">
            <a:extLst>
              <a:ext uri="{FF2B5EF4-FFF2-40B4-BE49-F238E27FC236}">
                <a16:creationId xmlns:a16="http://schemas.microsoft.com/office/drawing/2014/main" id="{B4E09C83-A9AE-4160-F3AB-2FEB48380909}"/>
              </a:ext>
            </a:extLst>
          </p:cNvPr>
          <p:cNvGrpSpPr>
            <a:grpSpLocks/>
          </p:cNvGrpSpPr>
          <p:nvPr userDrawn="1"/>
        </p:nvGrpSpPr>
        <p:grpSpPr bwMode="auto">
          <a:xfrm rot="5400000">
            <a:off x="-409575" y="1835150"/>
            <a:ext cx="7178675" cy="5432425"/>
            <a:chOff x="4733367" y="-640544"/>
            <a:chExt cx="6705265" cy="6382629"/>
          </a:xfrm>
        </p:grpSpPr>
        <p:pic>
          <p:nvPicPr>
            <p:cNvPr id="6" name="Picture 6" descr="Shape, square&#10;&#10;Description automatically generated">
              <a:extLst>
                <a:ext uri="{FF2B5EF4-FFF2-40B4-BE49-F238E27FC236}">
                  <a16:creationId xmlns:a16="http://schemas.microsoft.com/office/drawing/2014/main" id="{802377C5-B704-1DE8-0CFD-007AD99B925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62"/>
            <a:stretch>
              <a:fillRect/>
            </a:stretch>
          </p:blipFill>
          <p:spPr bwMode="auto">
            <a:xfrm rot="16200000" flipH="1">
              <a:off x="4894685" y="-801862"/>
              <a:ext cx="6382629" cy="6705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ound Same-side Corner of Rectangle 6">
              <a:extLst>
                <a:ext uri="{FF2B5EF4-FFF2-40B4-BE49-F238E27FC236}">
                  <a16:creationId xmlns:a16="http://schemas.microsoft.com/office/drawing/2014/main" id="{0182B6CA-304B-FCC8-6C09-3ABB75BC7BE5}"/>
                </a:ext>
              </a:extLst>
            </p:cNvPr>
            <p:cNvSpPr/>
            <p:nvPr userDrawn="1"/>
          </p:nvSpPr>
          <p:spPr>
            <a:xfrm rot="16200000">
              <a:off x="5112206" y="-696251"/>
              <a:ext cx="6112179" cy="6540673"/>
            </a:xfrm>
            <a:prstGeom prst="round2SameRect">
              <a:avLst>
                <a:gd name="adj1" fmla="val 3492"/>
                <a:gd name="adj2" fmla="val 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sp>
        <p:nvSpPr>
          <p:cNvPr id="12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096001" y="2597669"/>
            <a:ext cx="5040559" cy="3907893"/>
          </a:xfrm>
        </p:spPr>
        <p:txBody>
          <a:bodyPr>
            <a:noAutofit/>
          </a:bodyPr>
          <a:lstStyle>
            <a:lvl1pPr marL="0" indent="0" algn="l">
              <a:buNone/>
              <a:defRPr sz="1200" b="0" i="0"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6096000" y="824729"/>
            <a:ext cx="4318976" cy="1020095"/>
          </a:xfrm>
        </p:spPr>
        <p:txBody>
          <a:bodyPr anchor="ctr">
            <a:normAutofit/>
          </a:bodyPr>
          <a:lstStyle>
            <a:lvl1pPr marL="0" indent="0" algn="l">
              <a:buNone/>
              <a:defRPr sz="4600" b="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274076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46DBF11-A403-6F08-6541-511EDDD5F6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78E860CA-3A28-0325-A81A-F760746EFA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/>
          <a:srcRect l="24748"/>
          <a:stretch/>
        </p:blipFill>
        <p:spPr>
          <a:xfrm>
            <a:off x="-96838" y="452438"/>
            <a:ext cx="11864976" cy="1619250"/>
          </a:xfrm>
          <a:prstGeom prst="rect">
            <a:avLst/>
          </a:prstGeom>
        </p:spPr>
      </p:pic>
      <p:grpSp>
        <p:nvGrpSpPr>
          <p:cNvPr id="5" name="Group 5">
            <a:extLst>
              <a:ext uri="{FF2B5EF4-FFF2-40B4-BE49-F238E27FC236}">
                <a16:creationId xmlns:a16="http://schemas.microsoft.com/office/drawing/2014/main" id="{F0C02709-5336-B20F-5507-8570339B6F7E}"/>
              </a:ext>
            </a:extLst>
          </p:cNvPr>
          <p:cNvGrpSpPr>
            <a:grpSpLocks/>
          </p:cNvGrpSpPr>
          <p:nvPr userDrawn="1"/>
        </p:nvGrpSpPr>
        <p:grpSpPr bwMode="auto">
          <a:xfrm rot="8400000">
            <a:off x="-919163" y="1835150"/>
            <a:ext cx="7178676" cy="5432425"/>
            <a:chOff x="4733367" y="-640544"/>
            <a:chExt cx="6705265" cy="6382629"/>
          </a:xfrm>
        </p:grpSpPr>
        <p:pic>
          <p:nvPicPr>
            <p:cNvPr id="6" name="Picture 6" descr="Shape, square&#10;&#10;Description automatically generated">
              <a:extLst>
                <a:ext uri="{FF2B5EF4-FFF2-40B4-BE49-F238E27FC236}">
                  <a16:creationId xmlns:a16="http://schemas.microsoft.com/office/drawing/2014/main" id="{607E32CB-935E-89B2-BC91-78D59BFBFE4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62"/>
            <a:stretch>
              <a:fillRect/>
            </a:stretch>
          </p:blipFill>
          <p:spPr bwMode="auto">
            <a:xfrm rot="16200000" flipH="1">
              <a:off x="4894685" y="-801862"/>
              <a:ext cx="6382629" cy="6705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ound Same-side Corner of Rectangle 6">
              <a:extLst>
                <a:ext uri="{FF2B5EF4-FFF2-40B4-BE49-F238E27FC236}">
                  <a16:creationId xmlns:a16="http://schemas.microsoft.com/office/drawing/2014/main" id="{94366714-6FA5-575B-7C28-C620BCD2B088}"/>
                </a:ext>
              </a:extLst>
            </p:cNvPr>
            <p:cNvSpPr/>
            <p:nvPr userDrawn="1"/>
          </p:nvSpPr>
          <p:spPr>
            <a:xfrm rot="16200000">
              <a:off x="5112713" y="-694256"/>
              <a:ext cx="6112179" cy="6540673"/>
            </a:xfrm>
            <a:prstGeom prst="round2SameRect">
              <a:avLst>
                <a:gd name="adj1" fmla="val 3492"/>
                <a:gd name="adj2" fmla="val 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sp>
        <p:nvSpPr>
          <p:cNvPr id="12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7228241" y="2597669"/>
            <a:ext cx="4133683" cy="3907893"/>
          </a:xfrm>
        </p:spPr>
        <p:txBody>
          <a:bodyPr>
            <a:noAutofit/>
          </a:bodyPr>
          <a:lstStyle>
            <a:lvl1pPr marL="0" indent="0" algn="l">
              <a:buNone/>
              <a:defRPr sz="1200" b="0" i="0"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5231904" y="620688"/>
            <a:ext cx="5183072" cy="1237338"/>
          </a:xfrm>
        </p:spPr>
        <p:txBody>
          <a:bodyPr>
            <a:normAutofit/>
          </a:bodyPr>
          <a:lstStyle>
            <a:lvl1pPr marL="0" indent="0" algn="l">
              <a:buNone/>
              <a:defRPr sz="4600" b="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442743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6">
    <p:bg>
      <p:bgPr>
        <a:solidFill>
          <a:srgbClr val="143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3">
            <a:extLst>
              <a:ext uri="{FF2B5EF4-FFF2-40B4-BE49-F238E27FC236}">
                <a16:creationId xmlns:a16="http://schemas.microsoft.com/office/drawing/2014/main" id="{A6D93468-499E-CCA4-DDA4-5D66D39206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 rot="10800000">
            <a:off x="0" y="-2249488"/>
            <a:ext cx="12192000" cy="9091613"/>
          </a:xfrm>
          <a:prstGeom prst="rect">
            <a:avLst/>
          </a:prstGeom>
        </p:spPr>
      </p:pic>
      <p:pic>
        <p:nvPicPr>
          <p:cNvPr id="4" name="Picture 4" descr="A picture containing monitor, screen, screenshot, set&#10;&#10;Description automatically generated">
            <a:extLst>
              <a:ext uri="{FF2B5EF4-FFF2-40B4-BE49-F238E27FC236}">
                <a16:creationId xmlns:a16="http://schemas.microsoft.com/office/drawing/2014/main" id="{49F3B1B2-3108-E24E-D834-AD2B38BA23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450975"/>
            <a:ext cx="10680700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9"/>
          <p:cNvSpPr>
            <a:spLocks noGrp="1"/>
          </p:cNvSpPr>
          <p:nvPr>
            <p:ph type="body" sz="quarter" idx="10"/>
          </p:nvPr>
        </p:nvSpPr>
        <p:spPr>
          <a:xfrm>
            <a:off x="755176" y="444401"/>
            <a:ext cx="10872788" cy="968375"/>
          </a:xfrm>
        </p:spPr>
        <p:txBody>
          <a:bodyPr anchor="ctr">
            <a:noAutofit/>
          </a:bodyPr>
          <a:lstStyle>
            <a:lvl1pPr marL="0" indent="0" algn="ctr">
              <a:buNone/>
              <a:defRPr sz="4600" b="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97233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0337680-D216-0652-ED6D-73FD23C321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BA9A9E0-A0F5-7201-6EF8-63E609019319}"/>
              </a:ext>
            </a:extLst>
          </p:cNvPr>
          <p:cNvCxnSpPr>
            <a:cxnSpLocks/>
          </p:cNvCxnSpPr>
          <p:nvPr userDrawn="1"/>
        </p:nvCxnSpPr>
        <p:spPr>
          <a:xfrm>
            <a:off x="4694238" y="1338263"/>
            <a:ext cx="0" cy="1635125"/>
          </a:xfrm>
          <a:prstGeom prst="line">
            <a:avLst/>
          </a:prstGeom>
          <a:ln w="12700">
            <a:solidFill>
              <a:srgbClr val="5A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5">
            <a:extLst>
              <a:ext uri="{FF2B5EF4-FFF2-40B4-BE49-F238E27FC236}">
                <a16:creationId xmlns:a16="http://schemas.microsoft.com/office/drawing/2014/main" id="{41043834-9A20-0676-781D-104D8DBF629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2875" y="6521450"/>
            <a:ext cx="39814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r>
              <a:rPr lang="en-GB" altLang="en-US" sz="900">
                <a:solidFill>
                  <a:srgbClr val="4D5156"/>
                </a:solidFill>
              </a:rPr>
              <a:t>Company Confidential © 2022 Whitewall</a:t>
            </a:r>
            <a:endParaRPr lang="en-GB" altLang="en-US" sz="900"/>
          </a:p>
        </p:txBody>
      </p:sp>
      <p:pic>
        <p:nvPicPr>
          <p:cNvPr id="5" name="Graphic 6">
            <a:extLst>
              <a:ext uri="{FF2B5EF4-FFF2-40B4-BE49-F238E27FC236}">
                <a16:creationId xmlns:a16="http://schemas.microsoft.com/office/drawing/2014/main" id="{3A88C44A-E168-C73F-C779-9DDCBBC9F3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5188" y="1793875"/>
            <a:ext cx="3314700" cy="650875"/>
          </a:xfrm>
          <a:prstGeom prst="rect">
            <a:avLst/>
          </a:prstGeom>
        </p:spPr>
      </p:pic>
      <p:pic>
        <p:nvPicPr>
          <p:cNvPr id="6" name="Graphic 7">
            <a:extLst>
              <a:ext uri="{FF2B5EF4-FFF2-40B4-BE49-F238E27FC236}">
                <a16:creationId xmlns:a16="http://schemas.microsoft.com/office/drawing/2014/main" id="{CA312347-2C71-7F82-5552-D11738CA28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/>
          <a:srcRect l="24748"/>
          <a:stretch/>
        </p:blipFill>
        <p:spPr>
          <a:xfrm>
            <a:off x="0" y="3810000"/>
            <a:ext cx="11606213" cy="1584325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191213" y="1546658"/>
            <a:ext cx="3795713" cy="1219200"/>
          </a:xfr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26" name="Title 12"/>
          <p:cNvSpPr>
            <a:spLocks noGrp="1"/>
          </p:cNvSpPr>
          <p:nvPr>
            <p:ph type="title"/>
          </p:nvPr>
        </p:nvSpPr>
        <p:spPr>
          <a:xfrm>
            <a:off x="464560" y="4266048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1188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al R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CA8CECDF-9E3E-3C40-F1D8-4AFD9B6101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6338" y="0"/>
            <a:ext cx="16119476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5D244E35-7214-50A6-80A9-7B84041DDDD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265863" y="2262188"/>
            <a:ext cx="922337" cy="752475"/>
            <a:chOff x="5636550" y="2071175"/>
            <a:chExt cx="849552" cy="692148"/>
          </a:xfrm>
        </p:grpSpPr>
        <p:pic>
          <p:nvPicPr>
            <p:cNvPr id="4" name="Graphic 5">
              <a:extLst>
                <a:ext uri="{FF2B5EF4-FFF2-40B4-BE49-F238E27FC236}">
                  <a16:creationId xmlns:a16="http://schemas.microsoft.com/office/drawing/2014/main" id="{EC7AD29A-5301-F66B-3F74-AE5907F685D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6550" y="2071175"/>
              <a:ext cx="704792" cy="655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Graphic 6">
              <a:extLst>
                <a:ext uri="{FF2B5EF4-FFF2-40B4-BE49-F238E27FC236}">
                  <a16:creationId xmlns:a16="http://schemas.microsoft.com/office/drawing/2014/main" id="{62610530-076C-93E3-500B-29FC00E261D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6550" y="2691771"/>
              <a:ext cx="849552" cy="71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7">
            <a:extLst>
              <a:ext uri="{FF2B5EF4-FFF2-40B4-BE49-F238E27FC236}">
                <a16:creationId xmlns:a16="http://schemas.microsoft.com/office/drawing/2014/main" id="{87FA3A45-C9BA-C0C0-1B1B-3CA6257476A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151313" y="2690813"/>
            <a:ext cx="939800" cy="738187"/>
            <a:chOff x="3632043" y="2399278"/>
            <a:chExt cx="865237" cy="680167"/>
          </a:xfrm>
        </p:grpSpPr>
        <p:pic>
          <p:nvPicPr>
            <p:cNvPr id="7" name="Graphic 8">
              <a:extLst>
                <a:ext uri="{FF2B5EF4-FFF2-40B4-BE49-F238E27FC236}">
                  <a16:creationId xmlns:a16="http://schemas.microsoft.com/office/drawing/2014/main" id="{CEFEF707-48BE-5A72-3703-0833839211D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2043" y="2399278"/>
              <a:ext cx="704467" cy="656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Graphic 9">
              <a:extLst>
                <a:ext uri="{FF2B5EF4-FFF2-40B4-BE49-F238E27FC236}">
                  <a16:creationId xmlns:a16="http://schemas.microsoft.com/office/drawing/2014/main" id="{39591ABD-F8B2-D24A-61DD-69ABFE5E539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120" y="3007772"/>
              <a:ext cx="849160" cy="71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756A738B-B4D5-E336-F059-1FE08D16BF8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640013" y="2879725"/>
            <a:ext cx="922337" cy="750888"/>
            <a:chOff x="2639616" y="2879781"/>
            <a:chExt cx="849552" cy="692149"/>
          </a:xfrm>
        </p:grpSpPr>
        <p:pic>
          <p:nvPicPr>
            <p:cNvPr id="11" name="Graphic 11">
              <a:extLst>
                <a:ext uri="{FF2B5EF4-FFF2-40B4-BE49-F238E27FC236}">
                  <a16:creationId xmlns:a16="http://schemas.microsoft.com/office/drawing/2014/main" id="{909E9D53-B986-1D94-3125-75424DBFFE8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9616" y="2879781"/>
              <a:ext cx="704792" cy="655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Graphic 12">
              <a:extLst>
                <a:ext uri="{FF2B5EF4-FFF2-40B4-BE49-F238E27FC236}">
                  <a16:creationId xmlns:a16="http://schemas.microsoft.com/office/drawing/2014/main" id="{72D2788D-0E35-52A5-6657-B182C574C2B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9616" y="3500227"/>
              <a:ext cx="849552" cy="71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itle 12"/>
          <p:cNvSpPr>
            <a:spLocks noGrp="1"/>
          </p:cNvSpPr>
          <p:nvPr>
            <p:ph type="title"/>
          </p:nvPr>
        </p:nvSpPr>
        <p:spPr>
          <a:xfrm rot="21360000">
            <a:off x="324288" y="391900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accent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306005" y="4667305"/>
            <a:ext cx="3341723" cy="181729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917631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">
            <a:extLst>
              <a:ext uri="{FF2B5EF4-FFF2-40B4-BE49-F238E27FC236}">
                <a16:creationId xmlns:a16="http://schemas.microsoft.com/office/drawing/2014/main" id="{C857126F-299B-B6AA-CC2C-7C79AE8DF2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/>
          <a:srcRect l="8346" t="10959" r="8346" b="47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A10DE86-85A9-B8BB-92F2-1D190149BF96}"/>
              </a:ext>
            </a:extLst>
          </p:cNvPr>
          <p:cNvCxnSpPr>
            <a:cxnSpLocks/>
          </p:cNvCxnSpPr>
          <p:nvPr userDrawn="1"/>
        </p:nvCxnSpPr>
        <p:spPr>
          <a:xfrm flipV="1">
            <a:off x="5532438" y="3532188"/>
            <a:ext cx="6659562" cy="498475"/>
          </a:xfrm>
          <a:prstGeom prst="line">
            <a:avLst/>
          </a:prstGeom>
          <a:ln w="76200">
            <a:solidFill>
              <a:srgbClr val="143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5">
            <a:extLst>
              <a:ext uri="{FF2B5EF4-FFF2-40B4-BE49-F238E27FC236}">
                <a16:creationId xmlns:a16="http://schemas.microsoft.com/office/drawing/2014/main" id="{45E1763D-8F4C-1101-71EA-4CA1521DCF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329348">
            <a:off x="808038" y="1384300"/>
            <a:ext cx="3551237" cy="1165225"/>
          </a:xfrm>
          <a:prstGeom prst="rect">
            <a:avLst/>
          </a:prstGeom>
        </p:spPr>
      </p:pic>
      <p:sp>
        <p:nvSpPr>
          <p:cNvPr id="2" name="Title 12"/>
          <p:cNvSpPr>
            <a:spLocks noGrp="1"/>
          </p:cNvSpPr>
          <p:nvPr>
            <p:ph type="title"/>
          </p:nvPr>
        </p:nvSpPr>
        <p:spPr>
          <a:xfrm rot="21360000">
            <a:off x="1030710" y="3839850"/>
            <a:ext cx="4474340" cy="946413"/>
          </a:xfrm>
        </p:spPr>
        <p:txBody>
          <a:bodyPr anchor="t">
            <a:spAutoFit/>
          </a:bodyPr>
          <a:lstStyle>
            <a:lvl1pPr>
              <a:defRPr sz="60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107832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DCFCA3C-5D31-FFF7-EE76-571D4FCEB2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37E100-0753-5201-B62D-CF403BE2F7F1}"/>
              </a:ext>
            </a:extLst>
          </p:cNvPr>
          <p:cNvSpPr/>
          <p:nvPr userDrawn="1"/>
        </p:nvSpPr>
        <p:spPr>
          <a:xfrm>
            <a:off x="6537325" y="0"/>
            <a:ext cx="5654675" cy="6858000"/>
          </a:xfrm>
          <a:prstGeom prst="rect">
            <a:avLst/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pic>
        <p:nvPicPr>
          <p:cNvPr id="4" name="Graphic 5">
            <a:extLst>
              <a:ext uri="{FF2B5EF4-FFF2-40B4-BE49-F238E27FC236}">
                <a16:creationId xmlns:a16="http://schemas.microsoft.com/office/drawing/2014/main" id="{EBCEFFBA-84D7-CF2F-785F-3500E92FEB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0721836">
            <a:off x="10504488" y="5287963"/>
            <a:ext cx="1400175" cy="135572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07278" y="1340768"/>
            <a:ext cx="3925586" cy="4176464"/>
          </a:xfrm>
        </p:spPr>
        <p:txBody>
          <a:bodyPr>
            <a:noAutofit/>
          </a:bodyPr>
          <a:lstStyle>
            <a:lvl1pPr>
              <a:defRPr sz="100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1" name="Text Placeholder 31"/>
          <p:cNvSpPr>
            <a:spLocks noGrp="1"/>
          </p:cNvSpPr>
          <p:nvPr>
            <p:ph type="body" sz="quarter" idx="11"/>
          </p:nvPr>
        </p:nvSpPr>
        <p:spPr>
          <a:xfrm>
            <a:off x="986979" y="2976149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solidFill>
                  <a:srgbClr val="29ABE2"/>
                </a:solidFill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1"/>
          <p:cNvSpPr>
            <a:spLocks noGrp="1"/>
          </p:cNvSpPr>
          <p:nvPr>
            <p:ph type="body" sz="quarter" idx="12"/>
          </p:nvPr>
        </p:nvSpPr>
        <p:spPr>
          <a:xfrm>
            <a:off x="986979" y="4395506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solidFill>
                  <a:srgbClr val="29ABE2"/>
                </a:solidFill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31"/>
          <p:cNvSpPr>
            <a:spLocks noGrp="1"/>
          </p:cNvSpPr>
          <p:nvPr>
            <p:ph type="body" sz="quarter" idx="13"/>
          </p:nvPr>
        </p:nvSpPr>
        <p:spPr>
          <a:xfrm>
            <a:off x="986978" y="1556792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solidFill>
                  <a:srgbClr val="29ABE2"/>
                </a:solidFill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205788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slide">
    <p:bg>
      <p:bgPr>
        <a:solidFill>
          <a:srgbClr val="143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">
            <a:extLst>
              <a:ext uri="{FF2B5EF4-FFF2-40B4-BE49-F238E27FC236}">
                <a16:creationId xmlns:a16="http://schemas.microsoft.com/office/drawing/2014/main" id="{B5488C04-2003-33E9-F7D1-105E410258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 rot="10800000">
            <a:off x="-12700" y="239713"/>
            <a:ext cx="12198350" cy="6635750"/>
          </a:xfrm>
          <a:prstGeom prst="rect">
            <a:avLst/>
          </a:prstGeom>
        </p:spPr>
      </p:pic>
      <p:sp>
        <p:nvSpPr>
          <p:cNvPr id="2" name="Title 12"/>
          <p:cNvSpPr>
            <a:spLocks noGrp="1"/>
          </p:cNvSpPr>
          <p:nvPr>
            <p:ph type="title"/>
          </p:nvPr>
        </p:nvSpPr>
        <p:spPr>
          <a:xfrm rot="21360000">
            <a:off x="3849722" y="2813446"/>
            <a:ext cx="4474340" cy="1231106"/>
          </a:xfrm>
        </p:spPr>
        <p:txBody>
          <a:bodyPr anchor="t">
            <a:spAutoFit/>
          </a:bodyPr>
          <a:lstStyle>
            <a:lvl1pPr algn="ctr">
              <a:defRPr sz="80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389364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D03D054-DE79-8B7D-F043-0DDEFCDF24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5413" y="-2665413"/>
            <a:ext cx="6896100" cy="1222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193962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/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355271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5">
            <a:extLst>
              <a:ext uri="{FF2B5EF4-FFF2-40B4-BE49-F238E27FC236}">
                <a16:creationId xmlns:a16="http://schemas.microsoft.com/office/drawing/2014/main" id="{A2A46827-100A-E37A-FEFA-CBDB8D0711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141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&amp;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2C67AFE5-A718-AE2F-A80E-86752684F9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 rot="21355256">
            <a:off x="409609" y="468780"/>
            <a:ext cx="7728139" cy="761886"/>
          </a:xfrm>
        </p:spPr>
        <p:txBody>
          <a:bodyPr anchor="t">
            <a:noAutofit/>
          </a:bodyPr>
          <a:lstStyle>
            <a:lvl1pPr>
              <a:defRPr sz="4600" b="0">
                <a:solidFill>
                  <a:srgbClr val="143A54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/>
          </p:nvPr>
        </p:nvSpPr>
        <p:spPr>
          <a:xfrm rot="21355256">
            <a:off x="482400" y="1189393"/>
            <a:ext cx="7729537" cy="381000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29ABE2"/>
                </a:solidFill>
                <a:latin typeface="Bebas Neue Bold" panose="020B0606020202050201" pitchFamily="34" charset="0"/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1575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0E71238-9A6C-DB81-3189-B4C82A8913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695325" y="2420938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600">
                <a:solidFill>
                  <a:schemeClr val="accent1"/>
                </a:solidFill>
                <a:latin typeface="Bebas Neue Bold" panose="020B0606020202050201" pitchFamily="34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695325" y="3284984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latin typeface="+mn-lt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5" name="Title 12"/>
          <p:cNvSpPr>
            <a:spLocks noGrp="1"/>
          </p:cNvSpPr>
          <p:nvPr>
            <p:ph type="title"/>
          </p:nvPr>
        </p:nvSpPr>
        <p:spPr>
          <a:xfrm>
            <a:off x="575512" y="937587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9454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4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5FD3D1B-A4C7-BC61-AE87-8224EAB562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727849" y="1569594"/>
            <a:ext cx="6120679" cy="16348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727849" y="3299217"/>
            <a:ext cx="6120679" cy="2938095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58268" y="4242148"/>
            <a:ext cx="3186149" cy="172878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itle 12"/>
          <p:cNvSpPr>
            <a:spLocks noGrp="1"/>
          </p:cNvSpPr>
          <p:nvPr>
            <p:ph type="title"/>
          </p:nvPr>
        </p:nvSpPr>
        <p:spPr>
          <a:xfrm rot="21360000">
            <a:off x="4599565" y="563343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rgbClr val="143A54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07222" y="384926"/>
            <a:ext cx="3725041" cy="3215524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59570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sign on a wall&#10;&#10;Description automatically generated with medium confidence">
            <a:extLst>
              <a:ext uri="{FF2B5EF4-FFF2-40B4-BE49-F238E27FC236}">
                <a16:creationId xmlns:a16="http://schemas.microsoft.com/office/drawing/2014/main" id="{B728090C-D4E6-4DE9-C91D-C1AEF3143C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4079875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252E6996-5A1F-1DE4-B7C4-C5060FF4CC0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792163"/>
            <a:ext cx="8112125" cy="604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4699E548-C277-E298-C6EA-8FD1606C12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32135">
            <a:off x="7829550" y="922338"/>
            <a:ext cx="8667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14"/>
          <p:cNvSpPr>
            <a:spLocks noGrp="1"/>
          </p:cNvSpPr>
          <p:nvPr>
            <p:ph type="title"/>
          </p:nvPr>
        </p:nvSpPr>
        <p:spPr>
          <a:xfrm rot="21411553">
            <a:off x="4925733" y="1177168"/>
            <a:ext cx="3407124" cy="1325563"/>
          </a:xfrm>
        </p:spPr>
        <p:txBody>
          <a:bodyPr>
            <a:normAutofit/>
          </a:bodyPr>
          <a:lstStyle>
            <a:lvl1pPr>
              <a:tabLst>
                <a:tab pos="1084263" algn="l"/>
              </a:tabLst>
              <a:defRPr sz="4600">
                <a:solidFill>
                  <a:srgbClr val="EBD64E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947420" y="2898819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rgbClr val="EBD64E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3"/>
          </p:nvPr>
        </p:nvSpPr>
        <p:spPr>
          <a:xfrm rot="20820000">
            <a:off x="8881825" y="1081523"/>
            <a:ext cx="2951574" cy="118312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 sz="1200">
                <a:latin typeface="Open Sans" pitchFamily="2" charset="0"/>
              </a:defRPr>
            </a:lvl2pPr>
            <a:lvl3pPr marL="914400" indent="0">
              <a:buFontTx/>
              <a:buNone/>
              <a:defRPr sz="1200">
                <a:latin typeface="Open Sans" pitchFamily="2" charset="0"/>
              </a:defRPr>
            </a:lvl3pPr>
            <a:lvl4pPr marL="1371600" indent="0">
              <a:buFontTx/>
              <a:buNone/>
              <a:defRPr sz="1200">
                <a:latin typeface="Open Sans" pitchFamily="2" charset="0"/>
              </a:defRPr>
            </a:lvl4pPr>
            <a:lvl5pPr marL="1828800" indent="0">
              <a:buFontTx/>
              <a:buNone/>
              <a:defRPr sz="1200">
                <a:latin typeface="Open Sans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3749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10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A3A8FD81-08B4-16FE-92EC-8FE8D3CFB1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6672064" y="2492896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672065" y="3139291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-11113" y="-10016"/>
            <a:ext cx="6133090" cy="6877541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543661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Mobi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F724A04-3726-8B02-0E17-2FA4A0B78F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E4311A2B-14B3-EDF3-D96B-03964BC8C1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1092">
            <a:off x="-163513" y="498475"/>
            <a:ext cx="7737476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2"/>
          <p:cNvSpPr>
            <a:spLocks noGrp="1"/>
          </p:cNvSpPr>
          <p:nvPr>
            <p:ph type="title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99005" y="3139291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chemeClr val="accent4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499005" y="2492942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7254874" y="548680"/>
            <a:ext cx="3953693" cy="5760640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91628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3">
            <a:extLst>
              <a:ext uri="{FF2B5EF4-FFF2-40B4-BE49-F238E27FC236}">
                <a16:creationId xmlns:a16="http://schemas.microsoft.com/office/drawing/2014/main" id="{475C88F1-99D9-DFEB-DBD7-42BB4CA497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7DD8024-6E48-64C7-D239-6A2337336371}"/>
              </a:ext>
            </a:extLst>
          </p:cNvPr>
          <p:cNvCxnSpPr>
            <a:cxnSpLocks/>
          </p:cNvCxnSpPr>
          <p:nvPr userDrawn="1"/>
        </p:nvCxnSpPr>
        <p:spPr>
          <a:xfrm flipV="1">
            <a:off x="5548313" y="3532188"/>
            <a:ext cx="6643687" cy="498475"/>
          </a:xfrm>
          <a:prstGeom prst="line">
            <a:avLst/>
          </a:prstGeom>
          <a:ln w="76200">
            <a:solidFill>
              <a:srgbClr val="143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5">
            <a:extLst>
              <a:ext uri="{FF2B5EF4-FFF2-40B4-BE49-F238E27FC236}">
                <a16:creationId xmlns:a16="http://schemas.microsoft.com/office/drawing/2014/main" id="{F6313B42-D949-AB1E-E9E3-262F94FD7B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9348">
            <a:off x="808038" y="1384300"/>
            <a:ext cx="3551237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2"/>
          <p:cNvSpPr>
            <a:spLocks noGrp="1"/>
          </p:cNvSpPr>
          <p:nvPr>
            <p:ph type="title"/>
          </p:nvPr>
        </p:nvSpPr>
        <p:spPr>
          <a:xfrm rot="21360000">
            <a:off x="983599" y="2358493"/>
            <a:ext cx="11136561" cy="1344984"/>
          </a:xfrm>
        </p:spPr>
        <p:txBody>
          <a:bodyPr>
            <a:spAutoFit/>
          </a:bodyPr>
          <a:lstStyle>
            <a:lvl1pPr>
              <a:defRPr sz="8800">
                <a:solidFill>
                  <a:schemeClr val="bg1"/>
                </a:solidFill>
                <a:latin typeface="Bebas Neue Bold" panose="020B0606020202050201" pitchFamily="34" charset="0"/>
                <a:cs typeface="IrisUPC" panose="020B0502040204020203" pitchFamily="34" charset="-34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0"/>
          </p:nvPr>
        </p:nvSpPr>
        <p:spPr>
          <a:xfrm rot="21366618">
            <a:off x="1049254" y="3897699"/>
            <a:ext cx="5256584" cy="54637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4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8933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 4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0DB059D0-7DA9-F86E-46B6-D3DCB72B63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727849" y="1569594"/>
            <a:ext cx="6120679" cy="16348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727849" y="3299217"/>
            <a:ext cx="6120679" cy="2938095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itle 12"/>
          <p:cNvSpPr>
            <a:spLocks noGrp="1"/>
          </p:cNvSpPr>
          <p:nvPr>
            <p:ph type="title"/>
          </p:nvPr>
        </p:nvSpPr>
        <p:spPr>
          <a:xfrm rot="21360000">
            <a:off x="4599565" y="563343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rgbClr val="143A54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07222" y="384926"/>
            <a:ext cx="3725041" cy="3215524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58268" y="3860453"/>
            <a:ext cx="3186149" cy="172878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4876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6">
    <p:bg>
      <p:bgPr>
        <a:solidFill>
          <a:srgbClr val="143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820FC404-6E78-187B-67CB-235760C7D7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9"/>
          <p:cNvSpPr>
            <a:spLocks noGrp="1"/>
          </p:cNvSpPr>
          <p:nvPr>
            <p:ph type="body" sz="quarter" idx="10"/>
          </p:nvPr>
        </p:nvSpPr>
        <p:spPr>
          <a:xfrm>
            <a:off x="755176" y="444401"/>
            <a:ext cx="10872788" cy="968375"/>
          </a:xfrm>
        </p:spPr>
        <p:txBody>
          <a:bodyPr anchor="ctr">
            <a:noAutofit/>
          </a:bodyPr>
          <a:lstStyle>
            <a:lvl1pPr marL="0" indent="0" algn="ctr">
              <a:buNone/>
              <a:defRPr sz="4600" b="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1658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1379464-B5D1-66BE-B695-9CF4E74AF2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4480FC7-6BA5-54AB-4DE0-B93A6AF9F0C9}"/>
              </a:ext>
            </a:extLst>
          </p:cNvPr>
          <p:cNvCxnSpPr>
            <a:cxnSpLocks/>
          </p:cNvCxnSpPr>
          <p:nvPr userDrawn="1"/>
        </p:nvCxnSpPr>
        <p:spPr>
          <a:xfrm>
            <a:off x="4694238" y="1338263"/>
            <a:ext cx="0" cy="1635125"/>
          </a:xfrm>
          <a:prstGeom prst="line">
            <a:avLst/>
          </a:prstGeom>
          <a:ln w="12700">
            <a:solidFill>
              <a:srgbClr val="5A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5">
            <a:extLst>
              <a:ext uri="{FF2B5EF4-FFF2-40B4-BE49-F238E27FC236}">
                <a16:creationId xmlns:a16="http://schemas.microsoft.com/office/drawing/2014/main" id="{8449FDCE-A628-78A6-39FE-4A8133E88D6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2875" y="6521450"/>
            <a:ext cx="3981450" cy="231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900">
                <a:solidFill>
                  <a:srgbClr val="4D5156"/>
                </a:solidFill>
              </a:rPr>
              <a:t>Company Confidential © 2022 Whitewall</a:t>
            </a:r>
            <a:endParaRPr lang="en-GB" altLang="en-US" sz="900"/>
          </a:p>
        </p:txBody>
      </p:sp>
      <p:pic>
        <p:nvPicPr>
          <p:cNvPr id="5" name="Graphic 6">
            <a:extLst>
              <a:ext uri="{FF2B5EF4-FFF2-40B4-BE49-F238E27FC236}">
                <a16:creationId xmlns:a16="http://schemas.microsoft.com/office/drawing/2014/main" id="{F9B8489A-F166-7EE0-DC34-A3658941F3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8" y="1793875"/>
            <a:ext cx="33147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phic 7">
            <a:extLst>
              <a:ext uri="{FF2B5EF4-FFF2-40B4-BE49-F238E27FC236}">
                <a16:creationId xmlns:a16="http://schemas.microsoft.com/office/drawing/2014/main" id="{99273858-E120-0740-2635-D5DCA9D15F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1160621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191213" y="1546658"/>
            <a:ext cx="3795713" cy="1219200"/>
          </a:xfr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26" name="Title 12"/>
          <p:cNvSpPr>
            <a:spLocks noGrp="1"/>
          </p:cNvSpPr>
          <p:nvPr>
            <p:ph type="title"/>
          </p:nvPr>
        </p:nvSpPr>
        <p:spPr>
          <a:xfrm>
            <a:off x="464560" y="4266048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22405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">
            <a:extLst>
              <a:ext uri="{FF2B5EF4-FFF2-40B4-BE49-F238E27FC236}">
                <a16:creationId xmlns:a16="http://schemas.microsoft.com/office/drawing/2014/main" id="{6C876892-B848-56E5-0749-80141B7DE7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D22C57A-16CF-724D-EA67-93AA6240D817}"/>
              </a:ext>
            </a:extLst>
          </p:cNvPr>
          <p:cNvCxnSpPr>
            <a:cxnSpLocks/>
          </p:cNvCxnSpPr>
          <p:nvPr userDrawn="1"/>
        </p:nvCxnSpPr>
        <p:spPr>
          <a:xfrm flipV="1">
            <a:off x="5532438" y="3532188"/>
            <a:ext cx="6659562" cy="498475"/>
          </a:xfrm>
          <a:prstGeom prst="line">
            <a:avLst/>
          </a:prstGeom>
          <a:ln w="76200">
            <a:solidFill>
              <a:srgbClr val="143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5">
            <a:extLst>
              <a:ext uri="{FF2B5EF4-FFF2-40B4-BE49-F238E27FC236}">
                <a16:creationId xmlns:a16="http://schemas.microsoft.com/office/drawing/2014/main" id="{7DC97B2A-845D-149E-6642-9B4A680256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9348">
            <a:off x="808038" y="1384300"/>
            <a:ext cx="3551237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2"/>
          <p:cNvSpPr>
            <a:spLocks noGrp="1"/>
          </p:cNvSpPr>
          <p:nvPr>
            <p:ph type="title"/>
          </p:nvPr>
        </p:nvSpPr>
        <p:spPr>
          <a:xfrm rot="21360000">
            <a:off x="1030710" y="3839850"/>
            <a:ext cx="4474340" cy="946413"/>
          </a:xfrm>
        </p:spPr>
        <p:txBody>
          <a:bodyPr anchor="t">
            <a:spAutoFit/>
          </a:bodyPr>
          <a:lstStyle>
            <a:lvl1pPr>
              <a:defRPr sz="60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22162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78AB6BD0-A8C0-F72E-84AB-E365DD1849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092B39-B766-DC27-68CC-16313525F0DA}"/>
              </a:ext>
            </a:extLst>
          </p:cNvPr>
          <p:cNvSpPr/>
          <p:nvPr userDrawn="1"/>
        </p:nvSpPr>
        <p:spPr>
          <a:xfrm>
            <a:off x="6537325" y="0"/>
            <a:ext cx="5654675" cy="6858000"/>
          </a:xfrm>
          <a:prstGeom prst="rect">
            <a:avLst/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4" name="Graphic 5">
            <a:extLst>
              <a:ext uri="{FF2B5EF4-FFF2-40B4-BE49-F238E27FC236}">
                <a16:creationId xmlns:a16="http://schemas.microsoft.com/office/drawing/2014/main" id="{7A972D36-5A97-748D-A033-3C92AF67E6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1836">
            <a:off x="10504488" y="5287963"/>
            <a:ext cx="140017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07278" y="1340768"/>
            <a:ext cx="3925586" cy="4176464"/>
          </a:xfrm>
        </p:spPr>
        <p:txBody>
          <a:bodyPr>
            <a:noAutofit/>
          </a:bodyPr>
          <a:lstStyle>
            <a:lvl1pPr>
              <a:defRPr sz="100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1" name="Text Placeholder 31"/>
          <p:cNvSpPr>
            <a:spLocks noGrp="1"/>
          </p:cNvSpPr>
          <p:nvPr>
            <p:ph type="body" sz="quarter" idx="11"/>
          </p:nvPr>
        </p:nvSpPr>
        <p:spPr>
          <a:xfrm>
            <a:off x="986979" y="2976149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solidFill>
                  <a:srgbClr val="29ABE2"/>
                </a:solidFill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1"/>
          <p:cNvSpPr>
            <a:spLocks noGrp="1"/>
          </p:cNvSpPr>
          <p:nvPr>
            <p:ph type="body" sz="quarter" idx="12"/>
          </p:nvPr>
        </p:nvSpPr>
        <p:spPr>
          <a:xfrm>
            <a:off x="986979" y="4395506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solidFill>
                  <a:srgbClr val="29ABE2"/>
                </a:solidFill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31"/>
          <p:cNvSpPr>
            <a:spLocks noGrp="1"/>
          </p:cNvSpPr>
          <p:nvPr>
            <p:ph type="body" sz="quarter" idx="13"/>
          </p:nvPr>
        </p:nvSpPr>
        <p:spPr>
          <a:xfrm>
            <a:off x="986978" y="1556792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solidFill>
                  <a:srgbClr val="29ABE2"/>
                </a:solidFill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33401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slide">
    <p:bg>
      <p:bgPr>
        <a:solidFill>
          <a:srgbClr val="143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">
            <a:extLst>
              <a:ext uri="{FF2B5EF4-FFF2-40B4-BE49-F238E27FC236}">
                <a16:creationId xmlns:a16="http://schemas.microsoft.com/office/drawing/2014/main" id="{8E7CE666-B4D1-70E1-A72D-E4BC333B87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239713"/>
            <a:ext cx="1219835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2"/>
          <p:cNvSpPr>
            <a:spLocks noGrp="1"/>
          </p:cNvSpPr>
          <p:nvPr>
            <p:ph type="title"/>
          </p:nvPr>
        </p:nvSpPr>
        <p:spPr>
          <a:xfrm rot="21360000">
            <a:off x="3849722" y="2813446"/>
            <a:ext cx="4474340" cy="1231106"/>
          </a:xfrm>
        </p:spPr>
        <p:txBody>
          <a:bodyPr anchor="t">
            <a:spAutoFit/>
          </a:bodyPr>
          <a:lstStyle>
            <a:lvl1pPr algn="ctr">
              <a:defRPr sz="80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36808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2F70E8D-A4DB-05F3-8B76-2C9E66DE7D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6925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3587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AE7F6A-6023-B11E-2614-AF13825CA8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b="1" i="0" smtClean="0">
                <a:latin typeface="KorolevCompressedW04-Heavy" panose="02000000000000000000" pitchFamily="2" charset="77"/>
              </a:defRPr>
            </a:lvl1pPr>
          </a:lstStyle>
          <a:p>
            <a:pPr>
              <a:defRPr/>
            </a:pPr>
            <a:fld id="{7CC8C2D8-CBE7-1245-A781-1B8DFEAB583C}" type="datetimeFigureOut">
              <a:rPr lang="en-US"/>
              <a:pPr>
                <a:defRPr/>
              </a:pPr>
              <a:t>5/16/24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48D6B5-0771-B312-3A92-CC41F87D7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b="1" i="0" dirty="0">
                <a:latin typeface="KorolevCompressedW04-Heavy" panose="02000000000000000000" pitchFamily="2" charset="7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EE9945-1C79-05CC-FCF4-66E803266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b="1" i="0" smtClean="0">
                <a:latin typeface="KorolevCompressedW04-Heavy" panose="02000000000000000000" pitchFamily="2" charset="77"/>
              </a:defRPr>
            </a:lvl1pPr>
          </a:lstStyle>
          <a:p>
            <a:pPr>
              <a:defRPr/>
            </a:pPr>
            <a:fld id="{29FDDECC-D4CB-1F49-9550-2B58E3FC84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9089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upstag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2075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8D3D628A-9BDC-8F5D-3390-FC85C843C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0" y="276225"/>
            <a:ext cx="2463800" cy="2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36F38CE5-013A-F28D-12A0-2D70DAE71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734675" y="1781175"/>
            <a:ext cx="2463800" cy="2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0026D494-944A-988C-8426-CDF45071C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300" y="230188"/>
            <a:ext cx="9445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515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2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82F8D577-0B5B-F204-985F-536B6AB9D1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-11113" y="-10016"/>
            <a:ext cx="6133090" cy="6877541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672064" y="3139291"/>
            <a:ext cx="5181028" cy="302601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6672064" y="2492896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68515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5656A299-85D5-372B-EC88-DA8358F10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0" y="276225"/>
            <a:ext cx="2463800" cy="2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F8029AAD-4603-218C-C1BE-F1E800FDF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734675" y="1781175"/>
            <a:ext cx="2463800" cy="2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0637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1151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KorolevCompressedW04-Heavy" panose="02000000000000000000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KorolevCompressedW04-Heavy" panose="02000000000000000000" pitchFamily="2" charset="77"/>
              </a:defRPr>
            </a:lvl1pPr>
            <a:lvl2pPr>
              <a:defRPr b="1" i="0">
                <a:latin typeface="KorolevCompressedW04-Heavy" panose="02000000000000000000" pitchFamily="2" charset="77"/>
              </a:defRPr>
            </a:lvl2pPr>
            <a:lvl3pPr>
              <a:defRPr b="1" i="0">
                <a:latin typeface="KorolevCompressedW04-Heavy" panose="02000000000000000000" pitchFamily="2" charset="77"/>
              </a:defRPr>
            </a:lvl3pPr>
            <a:lvl4pPr>
              <a:defRPr b="1" i="0">
                <a:latin typeface="KorolevCompressedW04-Heavy" panose="02000000000000000000" pitchFamily="2" charset="77"/>
              </a:defRPr>
            </a:lvl4pPr>
            <a:lvl5pPr>
              <a:defRPr b="1" i="0">
                <a:latin typeface="KorolevCompressedW04-Heavy" panose="02000000000000000000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5A89B-6379-894B-95FA-00F765A1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1C9C8-B73B-9249-81F5-923B215CAB75}" type="datetimeFigureOut">
              <a:rPr lang="en-US"/>
              <a:pPr>
                <a:defRPr/>
              </a:pPr>
              <a:t>5/16/24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8B8AF-5162-3949-D3AC-A0757F3DC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F73F5-1795-D9F2-E925-4BD0B1330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74E50-806E-214D-B3DA-2571F3C14E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0485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KorolevCompressedW04-Heavy" panose="02000000000000000000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7E1A558-DAFB-A73B-A6E2-2CBE7C400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B1FD6-D2DC-AA4C-9AB5-7B70E41B0237}" type="datetimeFigureOut">
              <a:rPr lang="en-US"/>
              <a:pPr>
                <a:defRPr/>
              </a:pPr>
              <a:t>5/16/24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7135EAF-88C4-7AD5-72AC-8061A8E72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5EE957D-6CA4-5DD1-2BBD-2FF130451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6609B-9348-E54C-BE27-89EE83B877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5892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64D6AE1-E562-804C-EBF5-CCA8BF518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5AE03-B208-6E4B-98BC-8682DB483D10}" type="datetimeFigureOut">
              <a:rPr lang="en-US"/>
              <a:pPr>
                <a:defRPr/>
              </a:pPr>
              <a:t>5/16/24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8C53601-C8FB-F9EC-DF96-DB9D5D83E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4B66220-12E9-9D87-A96D-BC7A85CEF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8946B-7BB7-D543-84E9-5322E40475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739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KorolevCompressedW04-Heavy" panose="02000000000000000000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KorolevCompressedW04-Heavy" panose="02000000000000000000" pitchFamily="2" charset="77"/>
              </a:defRPr>
            </a:lvl1pPr>
            <a:lvl2pPr>
              <a:defRPr b="1" i="0">
                <a:latin typeface="KorolevCompressedW04-Heavy" panose="02000000000000000000" pitchFamily="2" charset="77"/>
              </a:defRPr>
            </a:lvl2pPr>
            <a:lvl3pPr>
              <a:defRPr b="1" i="0">
                <a:latin typeface="KorolevCompressedW04-Heavy" panose="02000000000000000000" pitchFamily="2" charset="77"/>
              </a:defRPr>
            </a:lvl3pPr>
            <a:lvl4pPr>
              <a:defRPr b="1" i="0">
                <a:latin typeface="KorolevCompressedW04-Heavy" panose="02000000000000000000" pitchFamily="2" charset="77"/>
              </a:defRPr>
            </a:lvl4pPr>
            <a:lvl5pPr>
              <a:defRPr b="1" i="0">
                <a:latin typeface="KorolevCompressedW04-Heavy" panose="02000000000000000000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D66E7-64A0-A3DB-03E3-A9FCC701A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A82C2-D11B-7D42-8314-1E282062D20E}" type="datetimeFigureOut">
              <a:rPr lang="en-US"/>
              <a:pPr>
                <a:defRPr/>
              </a:pPr>
              <a:t>5/16/24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9C982F-118F-EC98-B31F-7B4A2C1D5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252B6-DF30-376C-1997-607AE7B7A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B8127-BCEE-F944-A2BD-0E87EA0501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8188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881079A-33E9-7A77-38E7-05E896F48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74D4F-72AA-6A44-8FDD-6DB6F5546DC4}" type="datetimeFigureOut">
              <a:rPr lang="en-US"/>
              <a:pPr>
                <a:defRPr/>
              </a:pPr>
              <a:t>5/16/24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5446CFE-9B2C-2414-3B05-630FDF08E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C3445EC-5DFE-9DC1-AC0B-EEAA52239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B221C-D3B8-3D46-8829-6985E5EE9C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140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605DB6C-3D5E-F0D4-C2AB-AD44514FC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6E5F2-5034-2448-8810-241FD63C425A}" type="datetimeFigureOut">
              <a:rPr lang="en-US"/>
              <a:pPr>
                <a:defRPr/>
              </a:pPr>
              <a:t>5/16/24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8D11C62-9D73-4906-8AA5-DEC033F91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DDF43C2-7DF4-D6C3-5592-468C6BEEB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36B2D-C19C-7A40-8F9B-B707E4B9ED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744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E7D77D8-4C2B-55E5-C427-C8AB3D609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CBF0A-F70A-DE44-A1D2-C20E9AA00FB0}" type="datetimeFigureOut">
              <a:rPr lang="en-US"/>
              <a:pPr>
                <a:defRPr/>
              </a:pPr>
              <a:t>5/16/24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89B7978-FB70-8DD5-C156-5C9B25E21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8C09E4E-BFE1-3BE8-F653-877F71606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C6A86-92C1-4546-9ABE-508CCFEDE8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6529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KorolevCompressedW04-Heavy" panose="02000000000000000000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861647" y="1847850"/>
            <a:ext cx="3440723" cy="4351338"/>
          </a:xfrm>
        </p:spPr>
        <p:txBody>
          <a:bodyPr/>
          <a:lstStyle>
            <a:lvl1pPr>
              <a:defRPr b="1" i="0">
                <a:latin typeface="KorolevCompressedW04-Heavy" panose="02000000000000000000" pitchFamily="2" charset="77"/>
              </a:defRPr>
            </a:lvl1pPr>
            <a:lvl2pPr>
              <a:defRPr b="1" i="0">
                <a:latin typeface="KorolevCompressedW04-Heavy" panose="02000000000000000000" pitchFamily="2" charset="77"/>
              </a:defRPr>
            </a:lvl2pPr>
            <a:lvl3pPr>
              <a:defRPr b="1" i="0">
                <a:latin typeface="KorolevCompressedW04-Heavy" panose="02000000000000000000" pitchFamily="2" charset="77"/>
              </a:defRPr>
            </a:lvl3pPr>
            <a:lvl4pPr>
              <a:defRPr b="1" i="0">
                <a:latin typeface="KorolevCompressedW04-Heavy" panose="02000000000000000000" pitchFamily="2" charset="77"/>
              </a:defRPr>
            </a:lvl4pPr>
            <a:lvl5pPr>
              <a:defRPr b="1" i="0">
                <a:latin typeface="KorolevCompressedW04-Heavy" panose="02000000000000000000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375638" y="1847850"/>
            <a:ext cx="3440723" cy="4351338"/>
          </a:xfrm>
        </p:spPr>
        <p:txBody>
          <a:bodyPr/>
          <a:lstStyle>
            <a:lvl1pPr>
              <a:defRPr b="1" i="0">
                <a:latin typeface="KorolevCompressedW04-Heavy" panose="02000000000000000000" pitchFamily="2" charset="77"/>
              </a:defRPr>
            </a:lvl1pPr>
            <a:lvl2pPr>
              <a:defRPr b="1" i="0">
                <a:latin typeface="KorolevCompressedW04-Heavy" panose="02000000000000000000" pitchFamily="2" charset="77"/>
              </a:defRPr>
            </a:lvl2pPr>
            <a:lvl3pPr>
              <a:defRPr b="1" i="0">
                <a:latin typeface="KorolevCompressedW04-Heavy" panose="02000000000000000000" pitchFamily="2" charset="77"/>
              </a:defRPr>
            </a:lvl3pPr>
            <a:lvl4pPr>
              <a:defRPr b="1" i="0">
                <a:latin typeface="KorolevCompressedW04-Heavy" panose="02000000000000000000" pitchFamily="2" charset="77"/>
              </a:defRPr>
            </a:lvl4pPr>
            <a:lvl5pPr>
              <a:defRPr b="1" i="0">
                <a:latin typeface="KorolevCompressedW04-Heavy" panose="02000000000000000000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7889630" y="1847850"/>
            <a:ext cx="3440723" cy="4351338"/>
          </a:xfrm>
        </p:spPr>
        <p:txBody>
          <a:bodyPr/>
          <a:lstStyle>
            <a:lvl1pPr>
              <a:defRPr b="1" i="0">
                <a:latin typeface="KorolevCompressedW04-Heavy" panose="02000000000000000000" pitchFamily="2" charset="77"/>
              </a:defRPr>
            </a:lvl1pPr>
            <a:lvl2pPr>
              <a:defRPr b="1" i="0">
                <a:latin typeface="KorolevCompressedW04-Heavy" panose="02000000000000000000" pitchFamily="2" charset="77"/>
              </a:defRPr>
            </a:lvl2pPr>
            <a:lvl3pPr>
              <a:defRPr b="1" i="0">
                <a:latin typeface="KorolevCompressedW04-Heavy" panose="02000000000000000000" pitchFamily="2" charset="77"/>
              </a:defRPr>
            </a:lvl3pPr>
            <a:lvl4pPr>
              <a:defRPr b="1" i="0">
                <a:latin typeface="KorolevCompressedW04-Heavy" panose="02000000000000000000" pitchFamily="2" charset="77"/>
              </a:defRPr>
            </a:lvl4pPr>
            <a:lvl5pPr>
              <a:defRPr b="1" i="0">
                <a:latin typeface="KorolevCompressedW04-Heavy" panose="02000000000000000000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C539D4C-9F84-ABEC-59A1-5CE2633112B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45624-0642-CF4C-8C01-0257FDC50B6A}" type="datetimeFigureOut">
              <a:rPr lang="en-US"/>
              <a:pPr>
                <a:defRPr/>
              </a:pPr>
              <a:t>5/16/24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806BF36-75FA-6E71-827F-6808D746A92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0922DF3-5501-DC55-7563-C45737408F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47390-7D91-2646-873C-A295BEA2B1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778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8BC99868-1F40-2268-349C-5F3303B679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A14D29FC-11A0-7215-C1BD-219C754EAE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1092">
            <a:off x="-163513" y="498475"/>
            <a:ext cx="7737476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2"/>
          <p:cNvSpPr>
            <a:spLocks noGrp="1"/>
          </p:cNvSpPr>
          <p:nvPr>
            <p:ph type="title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07319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01DDD0F-2D81-2AC4-E62A-0727565EC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7818E-F5BE-FC47-8EAC-D7AACC960F74}" type="datetimeFigureOut">
              <a:rPr lang="en-US"/>
              <a:pPr>
                <a:defRPr/>
              </a:pPr>
              <a:t>5/16/24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8D117A1-755D-013A-B458-E3CA5FEA4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0C4B2C3-E533-136C-A703-2AE3DD3B2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04693-D863-AF43-87BC-583FF90AF8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9777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1424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C27B396B-1217-622F-8FB5-EF3D932A50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3" y="-2693194"/>
            <a:ext cx="6896101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 Same-side Corner of Rectangle 2">
            <a:extLst>
              <a:ext uri="{FF2B5EF4-FFF2-40B4-BE49-F238E27FC236}">
                <a16:creationId xmlns:a16="http://schemas.microsoft.com/office/drawing/2014/main" id="{0CA85E27-BCE0-DC51-10F9-1CBF751A1768}"/>
              </a:ext>
            </a:extLst>
          </p:cNvPr>
          <p:cNvSpPr/>
          <p:nvPr userDrawn="1"/>
        </p:nvSpPr>
        <p:spPr>
          <a:xfrm rot="10800000">
            <a:off x="407988" y="3600450"/>
            <a:ext cx="3724275" cy="2936875"/>
          </a:xfrm>
          <a:prstGeom prst="round2SameRect">
            <a:avLst>
              <a:gd name="adj1" fmla="val 5065"/>
              <a:gd name="adj2" fmla="val 0"/>
            </a:avLst>
          </a:prstGeom>
          <a:solidFill>
            <a:srgbClr val="EBD6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4" name="Picture 8" descr="A picture containing microphone, dark&#10;&#10;Description automatically generated">
            <a:extLst>
              <a:ext uri="{FF2B5EF4-FFF2-40B4-BE49-F238E27FC236}">
                <a16:creationId xmlns:a16="http://schemas.microsoft.com/office/drawing/2014/main" id="{03014773-8506-90FA-DE77-9706157F9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384175"/>
            <a:ext cx="3724275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727849" y="1522133"/>
            <a:ext cx="6120680" cy="16348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4727849" y="3251756"/>
            <a:ext cx="6120680" cy="2938095"/>
          </a:xfrm>
        </p:spPr>
        <p:txBody>
          <a:bodyPr>
            <a:noAutofit/>
          </a:bodyPr>
          <a:lstStyle>
            <a:lvl1pPr marL="285750" indent="-285750">
              <a:buClr>
                <a:srgbClr val="EBD64E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itle 12"/>
          <p:cNvSpPr>
            <a:spLocks noGrp="1"/>
          </p:cNvSpPr>
          <p:nvPr>
            <p:ph type="title"/>
          </p:nvPr>
        </p:nvSpPr>
        <p:spPr>
          <a:xfrm rot="21360000">
            <a:off x="4599565" y="475200"/>
            <a:ext cx="6384584" cy="729430"/>
          </a:xfrm>
        </p:spPr>
        <p:txBody>
          <a:bodyPr>
            <a:spAutoFit/>
          </a:bodyPr>
          <a:lstStyle>
            <a:lvl1pPr>
              <a:defRPr sz="4600">
                <a:solidFill>
                  <a:srgbClr val="143A54"/>
                </a:solidFill>
                <a:latin typeface="Korolev Compressed Heavy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58268" y="3856409"/>
            <a:ext cx="3186149" cy="1728787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143A54"/>
                </a:solidFill>
                <a:latin typeface="URWTypewriterT" pitchFamily="2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13139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upstage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0764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pstage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79020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431F7CFB-A8AE-7FD6-F2D4-7ED3B806A7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7">
            <a:extLst>
              <a:ext uri="{FF2B5EF4-FFF2-40B4-BE49-F238E27FC236}">
                <a16:creationId xmlns:a16="http://schemas.microsoft.com/office/drawing/2014/main" id="{1292A171-9E0C-29E3-2D7B-842D2BA34A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/>
          <a:srcRect l="49832"/>
          <a:stretch/>
        </p:blipFill>
        <p:spPr>
          <a:xfrm rot="21361092">
            <a:off x="-163513" y="498475"/>
            <a:ext cx="7737476" cy="1584325"/>
          </a:xfrm>
          <a:prstGeom prst="rect">
            <a:avLst/>
          </a:prstGeom>
        </p:spPr>
      </p:pic>
      <p:sp>
        <p:nvSpPr>
          <p:cNvPr id="10" name="Title 12"/>
          <p:cNvSpPr>
            <a:spLocks noGrp="1"/>
          </p:cNvSpPr>
          <p:nvPr>
            <p:ph type="title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 b="0" i="0">
                <a:solidFill>
                  <a:schemeClr val="bg1"/>
                </a:solidFill>
                <a:latin typeface="Bebas Neue Bold" panose="020B0606020202050201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9443493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upstag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E09B60C6-E252-0775-40BB-BE43AC70C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2314575"/>
            <a:ext cx="8616950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DA7B1F72-87E7-89BB-F246-FD3CCE9EA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46607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upstag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4BFD2460-E973-80D5-04F9-8699394D5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5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7486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21D672B6-371B-8C2A-0053-74BC77901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0" y="276225"/>
            <a:ext cx="2463800" cy="2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94661EDA-0E68-E970-1117-D1E805665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734675" y="1781175"/>
            <a:ext cx="2463800" cy="2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405056B7-B138-2D52-85ED-3879670A2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300" y="230188"/>
            <a:ext cx="9445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4756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AF877EAC-726F-E19A-B927-B9257EC17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0" y="276225"/>
            <a:ext cx="2463800" cy="2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80282BED-1BBE-82EE-5779-937919BFD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734675" y="1781175"/>
            <a:ext cx="2463800" cy="2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74713EA2-3E40-1D8F-D005-EE2E7D6B0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3175"/>
            <a:ext cx="1219200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918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97DAEF3-7208-5FA4-3D6F-D3E313F7B5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4594C401-9FAD-B842-B5D3-6AE4C5F8DA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1092">
            <a:off x="-163513" y="498475"/>
            <a:ext cx="7737476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2"/>
          <p:cNvSpPr>
            <a:spLocks noGrp="1"/>
          </p:cNvSpPr>
          <p:nvPr>
            <p:ph type="title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92762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D6C6DE46-FCA1-E416-FEA3-3521D19A7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3175"/>
            <a:ext cx="1219200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56283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BD2F2A-79A7-7FD3-33C8-6898A187C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28AF3-E372-1641-ADB8-2E7435BCE778}" type="datetimeFigureOut">
              <a:rPr lang="en-US"/>
              <a:pPr>
                <a:defRPr/>
              </a:pPr>
              <a:t>5/16/24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50905-ACAB-F21B-A917-66E8CB53A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8F258-5C4B-27D9-79CD-2B6C8A14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7B429-2435-114A-8293-A7F2905CE7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218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05E6BE9-A8F5-0289-7641-60B98B1F2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C23AE-C165-A04E-8355-BDCD5A1FCB5E}" type="datetimeFigureOut">
              <a:rPr lang="en-US"/>
              <a:pPr>
                <a:defRPr/>
              </a:pPr>
              <a:t>5/16/24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FAFCE3A-C056-8440-0AF3-755CFA510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FBDA86D-9B40-4F87-FDCD-7CBADF00F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00098-7037-BE48-B459-CE56BAE46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915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E9E1513-94AE-E31E-400C-71F43768F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EBA70-B74A-B444-9D73-0AEF07DC2102}" type="datetimeFigureOut">
              <a:rPr lang="en-US"/>
              <a:pPr>
                <a:defRPr/>
              </a:pPr>
              <a:t>5/16/24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6E9EEF6-106C-B592-68B4-B5BB5DD36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FA3D16B-A0C1-0DA1-DFDD-48E404635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31C0F-3BF9-C942-844B-920793628A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7112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191E3-62C8-0B02-F2EA-FAFA446FB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5B325-B1B7-474C-BF0F-AD245218793B}" type="datetimeFigureOut">
              <a:rPr lang="en-US"/>
              <a:pPr>
                <a:defRPr/>
              </a:pPr>
              <a:t>5/16/24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3BB72-F7AD-EE54-C878-BEF1AB3FE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814BB-3AF2-1B0F-12FB-D91250C7C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53FA8-957C-B648-9456-186B49B00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195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4D11EA20-34CE-9B8E-74CE-9541B21D1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80570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00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ADD7924-1690-3212-45E7-32D4133CA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73303-90EE-E24E-8383-DE60E2360A0F}" type="datetimeFigureOut">
              <a:rPr lang="en-US"/>
              <a:pPr>
                <a:defRPr/>
              </a:pPr>
              <a:t>5/16/24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5449932-5D00-B797-2589-53435ABC8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406406A-B0E8-808A-0CF0-9EA109134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2F208-667B-1D4D-8F53-EA05AF7C1C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350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DF2C872-ADF6-3902-CF79-234AE99D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4DF51-DD1D-DE47-AAC4-C9EFB9717D5B}" type="datetimeFigureOut">
              <a:rPr lang="en-US"/>
              <a:pPr>
                <a:defRPr/>
              </a:pPr>
              <a:t>5/16/24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41EA974-1DD9-7396-9AB8-7756E7018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3EED243-07C5-2564-5B9F-24CE471D2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D669C-9A3C-F849-983C-F5EE4ACF56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001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2A34FC12-7B1F-F839-2821-82E4FCB61D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0" y="276225"/>
            <a:ext cx="2463800" cy="2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FC485A94-5632-B9D7-608C-0DB09D54B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734675" y="1781175"/>
            <a:ext cx="2463800" cy="2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8346328B-FCE0-0620-A071-4092D4FF34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300" y="230188"/>
            <a:ext cx="9445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39535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34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D83A6B43-AA12-70AA-983B-E2307C7FBC8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0" y="276225"/>
            <a:ext cx="2463800" cy="2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B5F73D93-2AE8-00D5-2498-8EE90447915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734675" y="1781175"/>
            <a:ext cx="2463800" cy="2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72F9DBF4-20FF-CF06-F17B-5BA28AE246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3175"/>
            <a:ext cx="1219200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E3BBFF47-6441-6520-F603-9FDBB78326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300" y="230188"/>
            <a:ext cx="9445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0639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473DB4B2-1F50-3CE8-A32D-7966F727DD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3175"/>
            <a:ext cx="1219200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3724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2D82FC-16A4-9CF1-999A-A9542B3E08A0}"/>
              </a:ext>
            </a:extLst>
          </p:cNvPr>
          <p:cNvSpPr/>
          <p:nvPr userDrawn="1"/>
        </p:nvSpPr>
        <p:spPr>
          <a:xfrm>
            <a:off x="-6350" y="0"/>
            <a:ext cx="12198350" cy="6875463"/>
          </a:xfrm>
          <a:prstGeom prst="rect">
            <a:avLst/>
          </a:prstGeom>
          <a:solidFill>
            <a:srgbClr val="29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5068EA0F-3A37-9866-9864-10AFDF2674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239713"/>
            <a:ext cx="1219835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B9ED1AD0-D7B9-D128-7F09-49368872FD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1092">
            <a:off x="-282575" y="2116138"/>
            <a:ext cx="11293475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2"/>
          <p:cNvSpPr>
            <a:spLocks noGrp="1"/>
          </p:cNvSpPr>
          <p:nvPr>
            <p:ph type="title"/>
          </p:nvPr>
        </p:nvSpPr>
        <p:spPr>
          <a:xfrm rot="21360000">
            <a:off x="402447" y="2753949"/>
            <a:ext cx="10124146" cy="1259576"/>
          </a:xfrm>
        </p:spPr>
        <p:txBody>
          <a:bodyPr>
            <a:spAutoFit/>
          </a:bodyPr>
          <a:lstStyle>
            <a:lvl1pPr>
              <a:defRPr sz="82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68091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3594DC0F-25BE-7890-E7D2-4567AFC147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80570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00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9A16AF5-3EB3-1D4F-BC73-12ACCD877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C6910-1098-D34E-8620-87E80806547B}" type="datetimeFigureOut">
              <a:rPr lang="en-US"/>
              <a:pPr>
                <a:defRPr/>
              </a:pPr>
              <a:t>5/16/24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19116CD-15B9-25FE-9A97-FE2775860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D333A32-1995-8353-3C40-E3A45309D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42B53-0033-8E4F-8048-4DC81C7105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057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861647" y="1847850"/>
            <a:ext cx="3440723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375638" y="1847850"/>
            <a:ext cx="3440723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7889630" y="1847850"/>
            <a:ext cx="3440723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E16557F-8462-2EED-5EF9-65AA67F8275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8C26C-5FAE-F24E-AA78-FE73404F2BC7}" type="datetimeFigureOut">
              <a:rPr lang="en-US"/>
              <a:pPr>
                <a:defRPr/>
              </a:pPr>
              <a:t>5/16/24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DD30341-77E1-9CE4-7704-FF6E096E901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0F314D-A9C2-31DF-2B45-0C5CFFB56F5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46D0E-16A7-854C-9843-B3AD842293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833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D1DD26F-C2D1-3627-302E-7A9A5A6682B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38200" y="1182688"/>
            <a:ext cx="1012825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/>
            <a:r>
              <a:rPr lang="en-GB" altLang="en-US" sz="17300">
                <a:solidFill>
                  <a:srgbClr val="BE0055"/>
                </a:solidFill>
                <a:latin typeface="Avenir Next" panose="020B0503020202020204" pitchFamily="34" charset="0"/>
              </a:rPr>
              <a:t>“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F668783F-561E-3560-F891-CDC3CA4386A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340975" y="3602038"/>
            <a:ext cx="1012825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/>
            <a:r>
              <a:rPr lang="en-GB" altLang="en-US" sz="17300">
                <a:solidFill>
                  <a:srgbClr val="BE0055"/>
                </a:solidFill>
                <a:latin typeface="Avenir Next" panose="020B0503020202020204" pitchFamily="34" charset="0"/>
              </a:rPr>
              <a:t>”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851618" y="1825625"/>
            <a:ext cx="8488763" cy="4351338"/>
          </a:xfrm>
        </p:spPr>
        <p:txBody>
          <a:bodyPr/>
          <a:lstStyle>
            <a:lvl1pPr>
              <a:defRPr b="1" i="1">
                <a:latin typeface="Avenir Next" panose="020B0503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10110DFA-DD4C-BFC0-BCD0-C7136263E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7DDC1-EEB6-744B-8845-A2CD7CF7347F}" type="datetimeFigureOut">
              <a:rPr lang="en-US"/>
              <a:pPr>
                <a:defRPr/>
              </a:pPr>
              <a:t>5/16/24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973B8B9-B91A-3C7C-A3E2-679A3E81C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90FE72F-B12B-BF65-0FF9-88B295073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5AD82-3607-CB48-BB80-EF72DABD3A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843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6514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1CB30E6E-D223-B383-6653-D26084001C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0" y="276225"/>
            <a:ext cx="2463800" cy="2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7C3CF4BE-91D0-D13C-B3D0-8E11F78909E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734675" y="1781175"/>
            <a:ext cx="2463800" cy="2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BEA18150-3F2E-9978-95E8-863F85B20A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300" y="230188"/>
            <a:ext cx="9445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9451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1FDCBC3A-BBD8-7F86-DDFA-2BC13F9EE8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0" y="276225"/>
            <a:ext cx="2463800" cy="2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19C67B7E-6625-8063-60B1-949A6F181B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734675" y="1781175"/>
            <a:ext cx="2463800" cy="2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513B8B24-91AA-6CD3-A724-89A401D2AB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3175"/>
            <a:ext cx="1219200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3279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G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439AE9-D042-EE23-39F9-B88C4434EA0B}"/>
              </a:ext>
            </a:extLst>
          </p:cNvPr>
          <p:cNvSpPr/>
          <p:nvPr userDrawn="1"/>
        </p:nvSpPr>
        <p:spPr>
          <a:xfrm>
            <a:off x="0" y="628650"/>
            <a:ext cx="284163" cy="633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3" name="Graphic 7">
            <a:extLst>
              <a:ext uri="{FF2B5EF4-FFF2-40B4-BE49-F238E27FC236}">
                <a16:creationId xmlns:a16="http://schemas.microsoft.com/office/drawing/2014/main" id="{ECD3E2C0-7941-B6B6-794A-33D09AE9ED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675" y="2349500"/>
            <a:ext cx="11042650" cy="4119563"/>
          </a:xfrm>
          <a:prstGeom prst="rect">
            <a:avLst/>
          </a:prstGeom>
        </p:spPr>
      </p:pic>
      <p:pic>
        <p:nvPicPr>
          <p:cNvPr id="5" name="Graphic 8">
            <a:extLst>
              <a:ext uri="{FF2B5EF4-FFF2-40B4-BE49-F238E27FC236}">
                <a16:creationId xmlns:a16="http://schemas.microsoft.com/office/drawing/2014/main" id="{A744958A-0C19-351E-2D69-77759EEA13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416050" y="3492500"/>
            <a:ext cx="503238" cy="74771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Graphic 9">
            <a:extLst>
              <a:ext uri="{FF2B5EF4-FFF2-40B4-BE49-F238E27FC236}">
                <a16:creationId xmlns:a16="http://schemas.microsoft.com/office/drawing/2014/main" id="{6D0516CF-4EBF-E7B3-6E5E-70F5DFEA81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2762250" y="3001963"/>
            <a:ext cx="503238" cy="747712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7408" y="628623"/>
            <a:ext cx="10585176" cy="761886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70135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picture containing text, snow&#10;&#10;Description automatically generated">
            <a:extLst>
              <a:ext uri="{FF2B5EF4-FFF2-40B4-BE49-F238E27FC236}">
                <a16:creationId xmlns:a16="http://schemas.microsoft.com/office/drawing/2014/main" id="{C2A3ED31-D7EC-41DF-FC09-FD366C4792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A picture containing water, outdoor, bird&#10;&#10;Description automatically generated">
            <a:extLst>
              <a:ext uri="{FF2B5EF4-FFF2-40B4-BE49-F238E27FC236}">
                <a16:creationId xmlns:a16="http://schemas.microsoft.com/office/drawing/2014/main" id="{CBA5B147-04AB-F6E5-84C2-D6973610EC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-6350" y="0"/>
            <a:ext cx="12192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8">
            <a:extLst>
              <a:ext uri="{FF2B5EF4-FFF2-40B4-BE49-F238E27FC236}">
                <a16:creationId xmlns:a16="http://schemas.microsoft.com/office/drawing/2014/main" id="{D0C3E644-5559-1F71-0124-C728B80DD0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 rot="20721836">
            <a:off x="534988" y="4814888"/>
            <a:ext cx="1887537" cy="1825625"/>
          </a:xfrm>
          <a:prstGeom prst="rect">
            <a:avLst/>
          </a:prstGeom>
        </p:spPr>
      </p:pic>
      <p:sp>
        <p:nvSpPr>
          <p:cNvPr id="14" name="Title 12"/>
          <p:cNvSpPr>
            <a:spLocks noGrp="1"/>
          </p:cNvSpPr>
          <p:nvPr>
            <p:ph type="title"/>
          </p:nvPr>
        </p:nvSpPr>
        <p:spPr>
          <a:xfrm rot="21360000">
            <a:off x="546463" y="2551955"/>
            <a:ext cx="10124146" cy="1325563"/>
          </a:xfrm>
        </p:spPr>
        <p:txBody>
          <a:bodyPr anchor="t">
            <a:spAutoFit/>
          </a:bodyPr>
          <a:lstStyle>
            <a:lvl1pPr>
              <a:defRPr sz="8800">
                <a:solidFill>
                  <a:srgbClr val="143A54"/>
                </a:solidFill>
                <a:latin typeface="Korolev Compressed Heavy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95177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ement slide 3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A3F22074-FA2B-477F-B81C-FC80DBF9D9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47938" y="-2854326"/>
            <a:ext cx="7024688" cy="1245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7">
            <a:extLst>
              <a:ext uri="{FF2B5EF4-FFF2-40B4-BE49-F238E27FC236}">
                <a16:creationId xmlns:a16="http://schemas.microsoft.com/office/drawing/2014/main" id="{DE9F8122-40DF-D222-8091-0FF2860BAF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10800000">
            <a:off x="3344863" y="5805488"/>
            <a:ext cx="504825" cy="422275"/>
          </a:xfrm>
          <a:prstGeom prst="rect">
            <a:avLst/>
          </a:prstGeom>
        </p:spPr>
      </p:pic>
      <p:sp>
        <p:nvSpPr>
          <p:cNvPr id="4" name="Round Same-side Corner of Rectangle 12">
            <a:extLst>
              <a:ext uri="{FF2B5EF4-FFF2-40B4-BE49-F238E27FC236}">
                <a16:creationId xmlns:a16="http://schemas.microsoft.com/office/drawing/2014/main" id="{4FC894A9-B026-DD5E-47E9-A6B79AE63065}"/>
              </a:ext>
            </a:extLst>
          </p:cNvPr>
          <p:cNvSpPr/>
          <p:nvPr userDrawn="1"/>
        </p:nvSpPr>
        <p:spPr>
          <a:xfrm rot="10800000">
            <a:off x="407988" y="3600450"/>
            <a:ext cx="3724275" cy="2936875"/>
          </a:xfrm>
          <a:prstGeom prst="round2SameRect">
            <a:avLst>
              <a:gd name="adj1" fmla="val 5065"/>
              <a:gd name="adj2" fmla="val 0"/>
            </a:avLst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727849" y="1522133"/>
            <a:ext cx="6120679" cy="16348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727849" y="3251756"/>
            <a:ext cx="6120679" cy="2938095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itle 12"/>
          <p:cNvSpPr>
            <a:spLocks noGrp="1"/>
          </p:cNvSpPr>
          <p:nvPr>
            <p:ph type="title"/>
          </p:nvPr>
        </p:nvSpPr>
        <p:spPr>
          <a:xfrm rot="21360000">
            <a:off x="4599565" y="475200"/>
            <a:ext cx="6384584" cy="729430"/>
          </a:xfrm>
        </p:spPr>
        <p:txBody>
          <a:bodyPr>
            <a:spAutoFit/>
          </a:bodyPr>
          <a:lstStyle>
            <a:lvl1pPr>
              <a:defRPr sz="4600">
                <a:solidFill>
                  <a:srgbClr val="143A54"/>
                </a:solidFill>
                <a:latin typeface="Korolev Compressed Heavy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07222" y="384926"/>
            <a:ext cx="3725041" cy="3215524"/>
          </a:xfrm>
        </p:spPr>
        <p:txBody>
          <a:bodyPr rtlCol="0">
            <a:normAutofit/>
          </a:bodyPr>
          <a:lstStyle/>
          <a:p>
            <a:pPr lvl="0"/>
            <a:endParaRPr lang="en-GB" noProof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58268" y="3860453"/>
            <a:ext cx="3186149" cy="1728787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URWTypewriterT" pitchFamily="2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32150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F927E020-0CF2-590B-4713-9E1F14446D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3" y="-2693194"/>
            <a:ext cx="6896101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 Same-side Corner of Rectangle 2">
            <a:extLst>
              <a:ext uri="{FF2B5EF4-FFF2-40B4-BE49-F238E27FC236}">
                <a16:creationId xmlns:a16="http://schemas.microsoft.com/office/drawing/2014/main" id="{F4DE5018-09BD-D144-4070-927E5929E55B}"/>
              </a:ext>
            </a:extLst>
          </p:cNvPr>
          <p:cNvSpPr/>
          <p:nvPr userDrawn="1"/>
        </p:nvSpPr>
        <p:spPr>
          <a:xfrm rot="10800000">
            <a:off x="407988" y="3600450"/>
            <a:ext cx="3724275" cy="2936875"/>
          </a:xfrm>
          <a:prstGeom prst="round2SameRect">
            <a:avLst>
              <a:gd name="adj1" fmla="val 5065"/>
              <a:gd name="adj2" fmla="val 0"/>
            </a:avLst>
          </a:prstGeom>
          <a:solidFill>
            <a:srgbClr val="EBD6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4" name="Picture 8" descr="A picture containing microphone, dark&#10;&#10;Description automatically generated">
            <a:extLst>
              <a:ext uri="{FF2B5EF4-FFF2-40B4-BE49-F238E27FC236}">
                <a16:creationId xmlns:a16="http://schemas.microsoft.com/office/drawing/2014/main" id="{8ABF7AEF-66EE-470A-06FC-FEF210A9C7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384175"/>
            <a:ext cx="3724275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727849" y="1522133"/>
            <a:ext cx="6120680" cy="16348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4727849" y="3251756"/>
            <a:ext cx="6120680" cy="2938095"/>
          </a:xfrm>
        </p:spPr>
        <p:txBody>
          <a:bodyPr>
            <a:noAutofit/>
          </a:bodyPr>
          <a:lstStyle>
            <a:lvl1pPr marL="285750" indent="-285750">
              <a:buClr>
                <a:srgbClr val="EBD64E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itle 12"/>
          <p:cNvSpPr>
            <a:spLocks noGrp="1"/>
          </p:cNvSpPr>
          <p:nvPr>
            <p:ph type="title"/>
          </p:nvPr>
        </p:nvSpPr>
        <p:spPr>
          <a:xfrm rot="21360000">
            <a:off x="4599565" y="475200"/>
            <a:ext cx="6384584" cy="729430"/>
          </a:xfrm>
        </p:spPr>
        <p:txBody>
          <a:bodyPr>
            <a:spAutoFit/>
          </a:bodyPr>
          <a:lstStyle>
            <a:lvl1pPr>
              <a:defRPr sz="4600">
                <a:solidFill>
                  <a:srgbClr val="143A54"/>
                </a:solidFill>
                <a:latin typeface="Korolev Compressed Heavy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58268" y="3856409"/>
            <a:ext cx="3186149" cy="1728787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143A54"/>
                </a:solidFill>
                <a:latin typeface="URWTypewriterT" pitchFamily="2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5771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E3BA99-E5B6-43F2-32D9-FCEB0CD1E57B}"/>
              </a:ext>
            </a:extLst>
          </p:cNvPr>
          <p:cNvSpPr/>
          <p:nvPr userDrawn="1"/>
        </p:nvSpPr>
        <p:spPr>
          <a:xfrm>
            <a:off x="-6350" y="0"/>
            <a:ext cx="12198350" cy="6875463"/>
          </a:xfrm>
          <a:prstGeom prst="rect">
            <a:avLst/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D985422C-1700-477E-E885-B3BC8864CF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239713"/>
            <a:ext cx="1219835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2CB9707B-92B7-8B48-91FC-357179A269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1092">
            <a:off x="-282575" y="2116138"/>
            <a:ext cx="11293475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2"/>
          <p:cNvSpPr>
            <a:spLocks noGrp="1"/>
          </p:cNvSpPr>
          <p:nvPr>
            <p:ph type="title"/>
          </p:nvPr>
        </p:nvSpPr>
        <p:spPr>
          <a:xfrm rot="21360000">
            <a:off x="402447" y="2772467"/>
            <a:ext cx="10124146" cy="1259576"/>
          </a:xfrm>
        </p:spPr>
        <p:txBody>
          <a:bodyPr anchor="t">
            <a:spAutoFit/>
          </a:bodyPr>
          <a:lstStyle>
            <a:lvl1pPr>
              <a:defRPr sz="82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30084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E9C9F81B-B062-BCC7-AB3B-4F36120C23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75706" y="-2855119"/>
            <a:ext cx="7024688" cy="1245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C17718A-D25D-87EA-440F-953CA9DD8B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384175"/>
            <a:ext cx="3724275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 Same-side Corner of Rectangle 12">
            <a:extLst>
              <a:ext uri="{FF2B5EF4-FFF2-40B4-BE49-F238E27FC236}">
                <a16:creationId xmlns:a16="http://schemas.microsoft.com/office/drawing/2014/main" id="{32F7686A-DAE1-F78E-0E0E-E271CEE88D8E}"/>
              </a:ext>
            </a:extLst>
          </p:cNvPr>
          <p:cNvSpPr/>
          <p:nvPr userDrawn="1"/>
        </p:nvSpPr>
        <p:spPr>
          <a:xfrm rot="10800000">
            <a:off x="407988" y="3600450"/>
            <a:ext cx="3724275" cy="2936875"/>
          </a:xfrm>
          <a:prstGeom prst="round2SameRect">
            <a:avLst>
              <a:gd name="adj1" fmla="val 5065"/>
              <a:gd name="adj2" fmla="val 0"/>
            </a:avLst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5" name="Graphic 9">
            <a:extLst>
              <a:ext uri="{FF2B5EF4-FFF2-40B4-BE49-F238E27FC236}">
                <a16:creationId xmlns:a16="http://schemas.microsoft.com/office/drawing/2014/main" id="{46BD4CEB-1455-5C21-9496-9F5707F903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695325" y="3203575"/>
            <a:ext cx="936625" cy="781050"/>
          </a:xfrm>
          <a:prstGeom prst="rect">
            <a:avLst/>
          </a:prstGeom>
        </p:spPr>
      </p:pic>
      <p:pic>
        <p:nvPicPr>
          <p:cNvPr id="6" name="Graphic 10">
            <a:extLst>
              <a:ext uri="{FF2B5EF4-FFF2-40B4-BE49-F238E27FC236}">
                <a16:creationId xmlns:a16="http://schemas.microsoft.com/office/drawing/2014/main" id="{7E885450-955E-F1F2-4837-02B9F4A5C8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 rot="10800000">
            <a:off x="3344863" y="5805488"/>
            <a:ext cx="504825" cy="422275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727849" y="1522133"/>
            <a:ext cx="6120679" cy="16348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727849" y="3251756"/>
            <a:ext cx="6120679" cy="2938095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58268" y="4242148"/>
            <a:ext cx="3186149" cy="1728787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URWTypewriterT" pitchFamily="2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itle 12"/>
          <p:cNvSpPr>
            <a:spLocks noGrp="1"/>
          </p:cNvSpPr>
          <p:nvPr>
            <p:ph type="title"/>
          </p:nvPr>
        </p:nvSpPr>
        <p:spPr>
          <a:xfrm rot="21360000">
            <a:off x="4599565" y="475200"/>
            <a:ext cx="6384584" cy="729430"/>
          </a:xfrm>
        </p:spPr>
        <p:txBody>
          <a:bodyPr>
            <a:spAutoFit/>
          </a:bodyPr>
          <a:lstStyle>
            <a:lvl1pPr>
              <a:defRPr sz="4600">
                <a:solidFill>
                  <a:srgbClr val="143A54"/>
                </a:solidFill>
                <a:latin typeface="Korolev Compressed Heavy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40527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6">
            <a:extLst>
              <a:ext uri="{FF2B5EF4-FFF2-40B4-BE49-F238E27FC236}">
                <a16:creationId xmlns:a16="http://schemas.microsoft.com/office/drawing/2014/main" id="{2EFE4EEE-5C0F-587F-AE24-7417D4062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/>
          <a:srcRect l="8346" t="10959" r="8346" b="47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94CF00A-62A9-CE85-0D97-8C86BED53323}"/>
              </a:ext>
            </a:extLst>
          </p:cNvPr>
          <p:cNvCxnSpPr>
            <a:cxnSpLocks/>
          </p:cNvCxnSpPr>
          <p:nvPr userDrawn="1"/>
        </p:nvCxnSpPr>
        <p:spPr>
          <a:xfrm flipV="1">
            <a:off x="5532438" y="3532188"/>
            <a:ext cx="6659562" cy="498475"/>
          </a:xfrm>
          <a:prstGeom prst="line">
            <a:avLst/>
          </a:prstGeom>
          <a:ln w="76200">
            <a:solidFill>
              <a:srgbClr val="143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8">
            <a:extLst>
              <a:ext uri="{FF2B5EF4-FFF2-40B4-BE49-F238E27FC236}">
                <a16:creationId xmlns:a16="http://schemas.microsoft.com/office/drawing/2014/main" id="{B0CD571C-1792-7D49-743D-2F0CD93ADC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21329348">
            <a:off x="808038" y="1384300"/>
            <a:ext cx="3551237" cy="1165225"/>
          </a:xfrm>
          <a:prstGeom prst="rect">
            <a:avLst/>
          </a:prstGeom>
        </p:spPr>
      </p:pic>
      <p:sp>
        <p:nvSpPr>
          <p:cNvPr id="2" name="Title 12"/>
          <p:cNvSpPr>
            <a:spLocks noGrp="1"/>
          </p:cNvSpPr>
          <p:nvPr>
            <p:ph type="title"/>
          </p:nvPr>
        </p:nvSpPr>
        <p:spPr>
          <a:xfrm rot="21360000">
            <a:off x="1030710" y="3734286"/>
            <a:ext cx="4474340" cy="923330"/>
          </a:xfrm>
        </p:spPr>
        <p:txBody>
          <a:bodyPr anchor="t">
            <a:spAutoFit/>
          </a:bodyPr>
          <a:lstStyle>
            <a:lvl1pPr>
              <a:defRPr sz="6000">
                <a:solidFill>
                  <a:schemeClr val="bg1"/>
                </a:solidFill>
                <a:latin typeface="Korolev Compressed Heavy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85681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- Title/Subtitle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Tag">
            <a:extLst>
              <a:ext uri="{FF2B5EF4-FFF2-40B4-BE49-F238E27FC236}">
                <a16:creationId xmlns:a16="http://schemas.microsoft.com/office/drawing/2014/main" id="{3272361E-A4AF-F107-BB0A-FFB984069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2350" y="6354763"/>
            <a:ext cx="50323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Field"/>
          <p:cNvSpPr>
            <a:spLocks noGrp="1"/>
          </p:cNvSpPr>
          <p:nvPr>
            <p:ph idx="1"/>
          </p:nvPr>
        </p:nvSpPr>
        <p:spPr>
          <a:xfrm>
            <a:off x="768875" y="1600200"/>
            <a:ext cx="10671048" cy="4514850"/>
          </a:xfrm>
          <a:prstGeom prst="rect">
            <a:avLst/>
          </a:prstGeom>
          <a:noFill/>
        </p:spPr>
        <p:txBody>
          <a:bodyPr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 Third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Placeholder 2"/>
          <p:cNvSpPr>
            <a:spLocks noGrp="1"/>
          </p:cNvSpPr>
          <p:nvPr>
            <p:ph type="title"/>
          </p:nvPr>
        </p:nvSpPr>
        <p:spPr>
          <a:xfrm>
            <a:off x="768875" y="365126"/>
            <a:ext cx="10680175" cy="896938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3520558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etsuite Dark -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ish, day&#10;&#10;Description automatically generated">
            <a:extLst>
              <a:ext uri="{FF2B5EF4-FFF2-40B4-BE49-F238E27FC236}">
                <a16:creationId xmlns:a16="http://schemas.microsoft.com/office/drawing/2014/main" id="{27426DD9-573C-97F3-FC81-5D40D36C17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74100" y="3340100"/>
            <a:ext cx="6858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Tag">
            <a:extLst>
              <a:ext uri="{FF2B5EF4-FFF2-40B4-BE49-F238E27FC236}">
                <a16:creationId xmlns:a16="http://schemas.microsoft.com/office/drawing/2014/main" id="{A42C2EC6-37EE-CAD3-0444-CADAC2236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0275" y="6243638"/>
            <a:ext cx="614363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itle"/>
          <p:cNvSpPr>
            <a:spLocks noGrp="1"/>
          </p:cNvSpPr>
          <p:nvPr>
            <p:ph type="ctrTitle"/>
          </p:nvPr>
        </p:nvSpPr>
        <p:spPr>
          <a:xfrm>
            <a:off x="762000" y="2640159"/>
            <a:ext cx="7635240" cy="1280160"/>
          </a:xfrm>
          <a:prstGeom prst="rect">
            <a:avLst/>
          </a:prstGeom>
          <a:noFill/>
        </p:spPr>
        <p:txBody>
          <a:bodyPr tIns="0" bIns="91440" rtlCol="0" anchor="b">
            <a:noAutofit/>
          </a:bodyPr>
          <a:lstStyle>
            <a:lvl1pPr>
              <a:defRPr lang="en-US" sz="4800" b="1" dirty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5" name="Subhead"/>
          <p:cNvSpPr>
            <a:spLocks noGrp="1"/>
          </p:cNvSpPr>
          <p:nvPr>
            <p:ph type="body" sz="quarter" idx="33"/>
          </p:nvPr>
        </p:nvSpPr>
        <p:spPr>
          <a:xfrm>
            <a:off x="762000" y="4010872"/>
            <a:ext cx="7635240" cy="34124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>
                <a:solidFill>
                  <a:srgbClr val="89B2B0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Field"/>
          <p:cNvSpPr>
            <a:spLocks noGrp="1"/>
          </p:cNvSpPr>
          <p:nvPr>
            <p:ph type="body" sz="quarter" idx="35"/>
          </p:nvPr>
        </p:nvSpPr>
        <p:spPr>
          <a:xfrm>
            <a:off x="762000" y="5035887"/>
            <a:ext cx="5077970" cy="26629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Field 2"/>
          <p:cNvSpPr>
            <a:spLocks noGrp="1"/>
          </p:cNvSpPr>
          <p:nvPr>
            <p:ph type="body" sz="quarter" idx="34"/>
          </p:nvPr>
        </p:nvSpPr>
        <p:spPr>
          <a:xfrm>
            <a:off x="762000" y="5374215"/>
            <a:ext cx="5077970" cy="80822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16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985408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edwood - Title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Tag">
            <a:extLst>
              <a:ext uri="{FF2B5EF4-FFF2-40B4-BE49-F238E27FC236}">
                <a16:creationId xmlns:a16="http://schemas.microsoft.com/office/drawing/2014/main" id="{6F441AA9-6912-C83F-6208-A37271B54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2350" y="6354763"/>
            <a:ext cx="50323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52820" y="1339738"/>
            <a:ext cx="3417602" cy="1242685"/>
          </a:xfrm>
        </p:spPr>
        <p:txBody>
          <a:bodyPr/>
          <a:lstStyle>
            <a:lvl1pPr>
              <a:defRPr lang="en-GB" sz="4600" dirty="0">
                <a:solidFill>
                  <a:srgbClr val="41817E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83170" y="4198029"/>
            <a:ext cx="4603750" cy="1574800"/>
          </a:xfrm>
        </p:spPr>
        <p:txBody>
          <a:bodyPr/>
          <a:lstStyle>
            <a:lvl1pPr>
              <a:lnSpc>
                <a:spcPct val="100000"/>
              </a:lnSpc>
              <a:defRPr sz="2000" b="0"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555581" y="4198029"/>
            <a:ext cx="127589" cy="365125"/>
          </a:xfrm>
        </p:spPr>
        <p:txBody>
          <a:bodyPr/>
          <a:lstStyle>
            <a:lvl1pPr>
              <a:lnSpc>
                <a:spcPct val="100000"/>
              </a:lnSpc>
              <a:defRPr sz="2000" b="0"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7" name="Picture Placeholder 56"/>
          <p:cNvSpPr>
            <a:spLocks noGrp="1"/>
          </p:cNvSpPr>
          <p:nvPr>
            <p:ph type="pic" sz="quarter" idx="17"/>
          </p:nvPr>
        </p:nvSpPr>
        <p:spPr>
          <a:xfrm>
            <a:off x="6923958" y="-1"/>
            <a:ext cx="5268041" cy="6863978"/>
          </a:xfrm>
          <a:custGeom>
            <a:avLst/>
            <a:gdLst>
              <a:gd name="connsiteX0" fmla="*/ 4259154 w 5268041"/>
              <a:gd name="connsiteY0" fmla="*/ 6355081 h 6863978"/>
              <a:gd name="connsiteX1" fmla="*/ 4259154 w 5268041"/>
              <a:gd name="connsiteY1" fmla="*/ 6858001 h 6863978"/>
              <a:gd name="connsiteX2" fmla="*/ 4762074 w 5268041"/>
              <a:gd name="connsiteY2" fmla="*/ 6858001 h 6863978"/>
              <a:gd name="connsiteX3" fmla="*/ 4762074 w 5268041"/>
              <a:gd name="connsiteY3" fmla="*/ 6355081 h 6863978"/>
              <a:gd name="connsiteX4" fmla="*/ 673520 w 5268041"/>
              <a:gd name="connsiteY4" fmla="*/ 0 h 6863978"/>
              <a:gd name="connsiteX5" fmla="*/ 5268041 w 5268041"/>
              <a:gd name="connsiteY5" fmla="*/ 1 h 6863978"/>
              <a:gd name="connsiteX6" fmla="*/ 5268041 w 5268041"/>
              <a:gd name="connsiteY6" fmla="*/ 6858001 h 6863978"/>
              <a:gd name="connsiteX7" fmla="*/ 0 w 5268041"/>
              <a:gd name="connsiteY7" fmla="*/ 6863978 h 6863978"/>
              <a:gd name="connsiteX8" fmla="*/ 50999 w 5268041"/>
              <a:gd name="connsiteY8" fmla="*/ 3976578 h 6863978"/>
              <a:gd name="connsiteX9" fmla="*/ 688953 w 5268041"/>
              <a:gd name="connsiteY9" fmla="*/ 2838894 h 6863978"/>
              <a:gd name="connsiteX10" fmla="*/ 673520 w 5268041"/>
              <a:gd name="connsiteY10" fmla="*/ 0 h 686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68041" h="6863978">
                <a:moveTo>
                  <a:pt x="4259154" y="6355081"/>
                </a:moveTo>
                <a:lnTo>
                  <a:pt x="4259154" y="6858001"/>
                </a:lnTo>
                <a:lnTo>
                  <a:pt x="4762074" y="6858001"/>
                </a:lnTo>
                <a:lnTo>
                  <a:pt x="4762074" y="6355081"/>
                </a:lnTo>
                <a:close/>
                <a:moveTo>
                  <a:pt x="673520" y="0"/>
                </a:moveTo>
                <a:lnTo>
                  <a:pt x="5268041" y="1"/>
                </a:lnTo>
                <a:lnTo>
                  <a:pt x="5268041" y="6858001"/>
                </a:lnTo>
                <a:lnTo>
                  <a:pt x="0" y="6863978"/>
                </a:lnTo>
                <a:cubicBezTo>
                  <a:pt x="2363" y="6075396"/>
                  <a:pt x="31592" y="5335774"/>
                  <a:pt x="50999" y="3976578"/>
                </a:cubicBezTo>
                <a:cubicBezTo>
                  <a:pt x="49141" y="3404192"/>
                  <a:pt x="688867" y="3501657"/>
                  <a:pt x="688953" y="2838894"/>
                </a:cubicBezTo>
                <a:cubicBezTo>
                  <a:pt x="692669" y="1697666"/>
                  <a:pt x="669804" y="1141228"/>
                  <a:pt x="673520" y="0"/>
                </a:cubicBezTo>
                <a:close/>
              </a:path>
            </a:pathLst>
          </a:custGeom>
          <a:solidFill>
            <a:srgbClr val="C7D6C2"/>
          </a:solidFill>
        </p:spPr>
        <p:txBody>
          <a:bodyPr rtlCol="0">
            <a:noAutofit/>
          </a:bodyPr>
          <a:lstStyle/>
          <a:p>
            <a:pPr lvl="0"/>
            <a:endParaRPr lang="en-GB" noProof="0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8"/>
          </p:nvPr>
        </p:nvSpPr>
        <p:spPr>
          <a:xfrm>
            <a:off x="6424582" y="-3"/>
            <a:ext cx="1343025" cy="6858003"/>
          </a:xfrm>
          <a:blipFill>
            <a:blip r:embed="rId3" cstate="email"/>
            <a:stretch>
              <a:fillRect t="-3490" r="-17110" b="-14014"/>
            </a:stretch>
          </a:blipFill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ooter Placeholder 9">
            <a:extLst>
              <a:ext uri="{FF2B5EF4-FFF2-40B4-BE49-F238E27FC236}">
                <a16:creationId xmlns:a16="http://schemas.microsoft.com/office/drawing/2014/main" id="{B0523446-177A-29BD-1606-590D85DD6C2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2022, Oracle and/or its affiliates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597735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edwood - Title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Tag">
            <a:extLst>
              <a:ext uri="{FF2B5EF4-FFF2-40B4-BE49-F238E27FC236}">
                <a16:creationId xmlns:a16="http://schemas.microsoft.com/office/drawing/2014/main" id="{16E33C5F-9446-69EB-95EB-2383DC7C2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2350" y="6354763"/>
            <a:ext cx="50323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52820" y="1339738"/>
            <a:ext cx="3417602" cy="1242685"/>
          </a:xfrm>
        </p:spPr>
        <p:txBody>
          <a:bodyPr/>
          <a:lstStyle>
            <a:lvl1pPr>
              <a:defRPr lang="en-GB" sz="46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83170" y="4198029"/>
            <a:ext cx="4603750" cy="1574800"/>
          </a:xfrm>
        </p:spPr>
        <p:txBody>
          <a:bodyPr/>
          <a:lstStyle>
            <a:lvl1pPr>
              <a:lnSpc>
                <a:spcPct val="100000"/>
              </a:lnSpc>
              <a:defRPr sz="2000" b="0"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555581" y="4198029"/>
            <a:ext cx="127589" cy="365125"/>
          </a:xfrm>
        </p:spPr>
        <p:txBody>
          <a:bodyPr/>
          <a:lstStyle>
            <a:lvl1pPr>
              <a:lnSpc>
                <a:spcPct val="100000"/>
              </a:lnSpc>
              <a:defRPr sz="2000" b="0"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8"/>
          </p:nvPr>
        </p:nvSpPr>
        <p:spPr>
          <a:xfrm>
            <a:off x="10091547" y="-3"/>
            <a:ext cx="1343025" cy="6858003"/>
          </a:xfrm>
          <a:blipFill>
            <a:blip r:embed="rId3" cstate="email"/>
            <a:stretch>
              <a:fillRect t="-3490" r="-17110" b="-14014"/>
            </a:stretch>
          </a:blipFill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ooter Placeholder 9">
            <a:extLst>
              <a:ext uri="{FF2B5EF4-FFF2-40B4-BE49-F238E27FC236}">
                <a16:creationId xmlns:a16="http://schemas.microsoft.com/office/drawing/2014/main" id="{95FF98CA-EC78-25ED-EDD1-3F715AA4371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2022, Oracle and/or its affiliates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334317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Redwood - Title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Tag">
            <a:extLst>
              <a:ext uri="{FF2B5EF4-FFF2-40B4-BE49-F238E27FC236}">
                <a16:creationId xmlns:a16="http://schemas.microsoft.com/office/drawing/2014/main" id="{FEE830AF-DA1D-57CE-A072-56EF3DC6D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2350" y="6354763"/>
            <a:ext cx="50323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Picture Placeholder 56"/>
          <p:cNvSpPr>
            <a:spLocks noGrp="1"/>
          </p:cNvSpPr>
          <p:nvPr>
            <p:ph type="pic" sz="quarter" idx="17"/>
          </p:nvPr>
        </p:nvSpPr>
        <p:spPr>
          <a:xfrm flipH="1">
            <a:off x="0" y="-1"/>
            <a:ext cx="5268041" cy="6863978"/>
          </a:xfrm>
          <a:custGeom>
            <a:avLst/>
            <a:gdLst>
              <a:gd name="connsiteX0" fmla="*/ 4259154 w 5268041"/>
              <a:gd name="connsiteY0" fmla="*/ 6355081 h 6863978"/>
              <a:gd name="connsiteX1" fmla="*/ 4259154 w 5268041"/>
              <a:gd name="connsiteY1" fmla="*/ 6858001 h 6863978"/>
              <a:gd name="connsiteX2" fmla="*/ 4762074 w 5268041"/>
              <a:gd name="connsiteY2" fmla="*/ 6858001 h 6863978"/>
              <a:gd name="connsiteX3" fmla="*/ 4762074 w 5268041"/>
              <a:gd name="connsiteY3" fmla="*/ 6355081 h 6863978"/>
              <a:gd name="connsiteX4" fmla="*/ 673520 w 5268041"/>
              <a:gd name="connsiteY4" fmla="*/ 0 h 6863978"/>
              <a:gd name="connsiteX5" fmla="*/ 5268041 w 5268041"/>
              <a:gd name="connsiteY5" fmla="*/ 1 h 6863978"/>
              <a:gd name="connsiteX6" fmla="*/ 5268041 w 5268041"/>
              <a:gd name="connsiteY6" fmla="*/ 6858001 h 6863978"/>
              <a:gd name="connsiteX7" fmla="*/ 0 w 5268041"/>
              <a:gd name="connsiteY7" fmla="*/ 6863978 h 6863978"/>
              <a:gd name="connsiteX8" fmla="*/ 50999 w 5268041"/>
              <a:gd name="connsiteY8" fmla="*/ 3976578 h 6863978"/>
              <a:gd name="connsiteX9" fmla="*/ 688953 w 5268041"/>
              <a:gd name="connsiteY9" fmla="*/ 2838894 h 6863978"/>
              <a:gd name="connsiteX10" fmla="*/ 673520 w 5268041"/>
              <a:gd name="connsiteY10" fmla="*/ 0 h 6863978"/>
              <a:gd name="connsiteX0" fmla="*/ 4259154 w 5268041"/>
              <a:gd name="connsiteY0" fmla="*/ 6355081 h 6863978"/>
              <a:gd name="connsiteX1" fmla="*/ 4259154 w 5268041"/>
              <a:gd name="connsiteY1" fmla="*/ 6858001 h 6863978"/>
              <a:gd name="connsiteX2" fmla="*/ 4762074 w 5268041"/>
              <a:gd name="connsiteY2" fmla="*/ 6858001 h 6863978"/>
              <a:gd name="connsiteX3" fmla="*/ 4259154 w 5268041"/>
              <a:gd name="connsiteY3" fmla="*/ 6355081 h 6863978"/>
              <a:gd name="connsiteX4" fmla="*/ 673520 w 5268041"/>
              <a:gd name="connsiteY4" fmla="*/ 0 h 6863978"/>
              <a:gd name="connsiteX5" fmla="*/ 5268041 w 5268041"/>
              <a:gd name="connsiteY5" fmla="*/ 1 h 6863978"/>
              <a:gd name="connsiteX6" fmla="*/ 5268041 w 5268041"/>
              <a:gd name="connsiteY6" fmla="*/ 6858001 h 6863978"/>
              <a:gd name="connsiteX7" fmla="*/ 0 w 5268041"/>
              <a:gd name="connsiteY7" fmla="*/ 6863978 h 6863978"/>
              <a:gd name="connsiteX8" fmla="*/ 50999 w 5268041"/>
              <a:gd name="connsiteY8" fmla="*/ 3976578 h 6863978"/>
              <a:gd name="connsiteX9" fmla="*/ 688953 w 5268041"/>
              <a:gd name="connsiteY9" fmla="*/ 2838894 h 6863978"/>
              <a:gd name="connsiteX10" fmla="*/ 673520 w 5268041"/>
              <a:gd name="connsiteY10" fmla="*/ 0 h 6863978"/>
              <a:gd name="connsiteX0" fmla="*/ 4762074 w 5268041"/>
              <a:gd name="connsiteY0" fmla="*/ 6858001 h 6863978"/>
              <a:gd name="connsiteX1" fmla="*/ 4259154 w 5268041"/>
              <a:gd name="connsiteY1" fmla="*/ 6858001 h 6863978"/>
              <a:gd name="connsiteX2" fmla="*/ 4762074 w 5268041"/>
              <a:gd name="connsiteY2" fmla="*/ 6858001 h 6863978"/>
              <a:gd name="connsiteX3" fmla="*/ 673520 w 5268041"/>
              <a:gd name="connsiteY3" fmla="*/ 0 h 6863978"/>
              <a:gd name="connsiteX4" fmla="*/ 5268041 w 5268041"/>
              <a:gd name="connsiteY4" fmla="*/ 1 h 6863978"/>
              <a:gd name="connsiteX5" fmla="*/ 5268041 w 5268041"/>
              <a:gd name="connsiteY5" fmla="*/ 6858001 h 6863978"/>
              <a:gd name="connsiteX6" fmla="*/ 0 w 5268041"/>
              <a:gd name="connsiteY6" fmla="*/ 6863978 h 6863978"/>
              <a:gd name="connsiteX7" fmla="*/ 50999 w 5268041"/>
              <a:gd name="connsiteY7" fmla="*/ 3976578 h 6863978"/>
              <a:gd name="connsiteX8" fmla="*/ 688953 w 5268041"/>
              <a:gd name="connsiteY8" fmla="*/ 2838894 h 6863978"/>
              <a:gd name="connsiteX9" fmla="*/ 673520 w 5268041"/>
              <a:gd name="connsiteY9" fmla="*/ 0 h 6863978"/>
              <a:gd name="connsiteX0" fmla="*/ 673520 w 5268041"/>
              <a:gd name="connsiteY0" fmla="*/ 0 h 6863978"/>
              <a:gd name="connsiteX1" fmla="*/ 5268041 w 5268041"/>
              <a:gd name="connsiteY1" fmla="*/ 1 h 6863978"/>
              <a:gd name="connsiteX2" fmla="*/ 5268041 w 5268041"/>
              <a:gd name="connsiteY2" fmla="*/ 6858001 h 6863978"/>
              <a:gd name="connsiteX3" fmla="*/ 0 w 5268041"/>
              <a:gd name="connsiteY3" fmla="*/ 6863978 h 6863978"/>
              <a:gd name="connsiteX4" fmla="*/ 50999 w 5268041"/>
              <a:gd name="connsiteY4" fmla="*/ 3976578 h 6863978"/>
              <a:gd name="connsiteX5" fmla="*/ 688953 w 5268041"/>
              <a:gd name="connsiteY5" fmla="*/ 2838894 h 6863978"/>
              <a:gd name="connsiteX6" fmla="*/ 673520 w 5268041"/>
              <a:gd name="connsiteY6" fmla="*/ 0 h 686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8041" h="6863978">
                <a:moveTo>
                  <a:pt x="673520" y="0"/>
                </a:moveTo>
                <a:lnTo>
                  <a:pt x="5268041" y="1"/>
                </a:lnTo>
                <a:lnTo>
                  <a:pt x="5268041" y="6858001"/>
                </a:lnTo>
                <a:lnTo>
                  <a:pt x="0" y="6863978"/>
                </a:lnTo>
                <a:cubicBezTo>
                  <a:pt x="2363" y="6075396"/>
                  <a:pt x="31592" y="5335774"/>
                  <a:pt x="50999" y="3976578"/>
                </a:cubicBezTo>
                <a:cubicBezTo>
                  <a:pt x="49141" y="3404192"/>
                  <a:pt x="688867" y="3501657"/>
                  <a:pt x="688953" y="2838894"/>
                </a:cubicBezTo>
                <a:cubicBezTo>
                  <a:pt x="692669" y="1697666"/>
                  <a:pt x="669804" y="1141228"/>
                  <a:pt x="673520" y="0"/>
                </a:cubicBezTo>
                <a:close/>
              </a:path>
            </a:pathLst>
          </a:custGeom>
          <a:solidFill>
            <a:srgbClr val="C7D6C2"/>
          </a:solidFill>
        </p:spPr>
        <p:txBody>
          <a:bodyPr rtlCol="0">
            <a:noAutofit/>
          </a:bodyPr>
          <a:lstStyle/>
          <a:p>
            <a:pPr lvl="0"/>
            <a:endParaRPr lang="en-GB" noProof="0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8"/>
          </p:nvPr>
        </p:nvSpPr>
        <p:spPr>
          <a:xfrm flipH="1">
            <a:off x="4384463" y="-3"/>
            <a:ext cx="1343025" cy="6858003"/>
          </a:xfrm>
          <a:blipFill>
            <a:blip r:embed="rId3" cstate="email"/>
            <a:stretch>
              <a:fillRect t="-3490" r="-17110" b="-14014"/>
            </a:stretch>
          </a:blipFill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096000" y="1339738"/>
            <a:ext cx="3417602" cy="1242685"/>
          </a:xfrm>
        </p:spPr>
        <p:txBody>
          <a:bodyPr/>
          <a:lstStyle>
            <a:lvl1pPr>
              <a:defRPr lang="en-GB" sz="4600" dirty="0">
                <a:solidFill>
                  <a:srgbClr val="2C5967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226350" y="4198029"/>
            <a:ext cx="4603750" cy="1574800"/>
          </a:xfrm>
        </p:spPr>
        <p:txBody>
          <a:bodyPr/>
          <a:lstStyle>
            <a:lvl1pPr>
              <a:lnSpc>
                <a:spcPct val="100000"/>
              </a:lnSpc>
              <a:defRPr sz="2000" b="0"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098761" y="4198029"/>
            <a:ext cx="127589" cy="365125"/>
          </a:xfrm>
        </p:spPr>
        <p:txBody>
          <a:bodyPr/>
          <a:lstStyle>
            <a:lvl1pPr>
              <a:lnSpc>
                <a:spcPct val="100000"/>
              </a:lnSpc>
              <a:defRPr sz="2000" b="0"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5372583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Redwood - Title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Tag">
            <a:extLst>
              <a:ext uri="{FF2B5EF4-FFF2-40B4-BE49-F238E27FC236}">
                <a16:creationId xmlns:a16="http://schemas.microsoft.com/office/drawing/2014/main" id="{7C9023E2-B24A-200D-2769-6DC90CD97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2350" y="6354763"/>
            <a:ext cx="50323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Picture Placeholder 56"/>
          <p:cNvSpPr>
            <a:spLocks noGrp="1"/>
          </p:cNvSpPr>
          <p:nvPr>
            <p:ph type="pic" sz="quarter" idx="17"/>
          </p:nvPr>
        </p:nvSpPr>
        <p:spPr>
          <a:xfrm flipH="1">
            <a:off x="2899" y="0"/>
            <a:ext cx="3531871" cy="6863978"/>
          </a:xfrm>
          <a:custGeom>
            <a:avLst/>
            <a:gdLst>
              <a:gd name="connsiteX0" fmla="*/ 4259154 w 5268041"/>
              <a:gd name="connsiteY0" fmla="*/ 6355081 h 6863978"/>
              <a:gd name="connsiteX1" fmla="*/ 4259154 w 5268041"/>
              <a:gd name="connsiteY1" fmla="*/ 6858001 h 6863978"/>
              <a:gd name="connsiteX2" fmla="*/ 4762074 w 5268041"/>
              <a:gd name="connsiteY2" fmla="*/ 6858001 h 6863978"/>
              <a:gd name="connsiteX3" fmla="*/ 4762074 w 5268041"/>
              <a:gd name="connsiteY3" fmla="*/ 6355081 h 6863978"/>
              <a:gd name="connsiteX4" fmla="*/ 673520 w 5268041"/>
              <a:gd name="connsiteY4" fmla="*/ 0 h 6863978"/>
              <a:gd name="connsiteX5" fmla="*/ 5268041 w 5268041"/>
              <a:gd name="connsiteY5" fmla="*/ 1 h 6863978"/>
              <a:gd name="connsiteX6" fmla="*/ 5268041 w 5268041"/>
              <a:gd name="connsiteY6" fmla="*/ 6858001 h 6863978"/>
              <a:gd name="connsiteX7" fmla="*/ 0 w 5268041"/>
              <a:gd name="connsiteY7" fmla="*/ 6863978 h 6863978"/>
              <a:gd name="connsiteX8" fmla="*/ 50999 w 5268041"/>
              <a:gd name="connsiteY8" fmla="*/ 3976578 h 6863978"/>
              <a:gd name="connsiteX9" fmla="*/ 688953 w 5268041"/>
              <a:gd name="connsiteY9" fmla="*/ 2838894 h 6863978"/>
              <a:gd name="connsiteX10" fmla="*/ 673520 w 5268041"/>
              <a:gd name="connsiteY10" fmla="*/ 0 h 6863978"/>
              <a:gd name="connsiteX0" fmla="*/ 4259154 w 5268041"/>
              <a:gd name="connsiteY0" fmla="*/ 6355081 h 6863978"/>
              <a:gd name="connsiteX1" fmla="*/ 4259154 w 5268041"/>
              <a:gd name="connsiteY1" fmla="*/ 6858001 h 6863978"/>
              <a:gd name="connsiteX2" fmla="*/ 4762074 w 5268041"/>
              <a:gd name="connsiteY2" fmla="*/ 6858001 h 6863978"/>
              <a:gd name="connsiteX3" fmla="*/ 4259154 w 5268041"/>
              <a:gd name="connsiteY3" fmla="*/ 6355081 h 6863978"/>
              <a:gd name="connsiteX4" fmla="*/ 673520 w 5268041"/>
              <a:gd name="connsiteY4" fmla="*/ 0 h 6863978"/>
              <a:gd name="connsiteX5" fmla="*/ 5268041 w 5268041"/>
              <a:gd name="connsiteY5" fmla="*/ 1 h 6863978"/>
              <a:gd name="connsiteX6" fmla="*/ 5268041 w 5268041"/>
              <a:gd name="connsiteY6" fmla="*/ 6858001 h 6863978"/>
              <a:gd name="connsiteX7" fmla="*/ 0 w 5268041"/>
              <a:gd name="connsiteY7" fmla="*/ 6863978 h 6863978"/>
              <a:gd name="connsiteX8" fmla="*/ 50999 w 5268041"/>
              <a:gd name="connsiteY8" fmla="*/ 3976578 h 6863978"/>
              <a:gd name="connsiteX9" fmla="*/ 688953 w 5268041"/>
              <a:gd name="connsiteY9" fmla="*/ 2838894 h 6863978"/>
              <a:gd name="connsiteX10" fmla="*/ 673520 w 5268041"/>
              <a:gd name="connsiteY10" fmla="*/ 0 h 6863978"/>
              <a:gd name="connsiteX0" fmla="*/ 4762074 w 5268041"/>
              <a:gd name="connsiteY0" fmla="*/ 6858001 h 6863978"/>
              <a:gd name="connsiteX1" fmla="*/ 4259154 w 5268041"/>
              <a:gd name="connsiteY1" fmla="*/ 6858001 h 6863978"/>
              <a:gd name="connsiteX2" fmla="*/ 4762074 w 5268041"/>
              <a:gd name="connsiteY2" fmla="*/ 6858001 h 6863978"/>
              <a:gd name="connsiteX3" fmla="*/ 673520 w 5268041"/>
              <a:gd name="connsiteY3" fmla="*/ 0 h 6863978"/>
              <a:gd name="connsiteX4" fmla="*/ 5268041 w 5268041"/>
              <a:gd name="connsiteY4" fmla="*/ 1 h 6863978"/>
              <a:gd name="connsiteX5" fmla="*/ 5268041 w 5268041"/>
              <a:gd name="connsiteY5" fmla="*/ 6858001 h 6863978"/>
              <a:gd name="connsiteX6" fmla="*/ 0 w 5268041"/>
              <a:gd name="connsiteY6" fmla="*/ 6863978 h 6863978"/>
              <a:gd name="connsiteX7" fmla="*/ 50999 w 5268041"/>
              <a:gd name="connsiteY7" fmla="*/ 3976578 h 6863978"/>
              <a:gd name="connsiteX8" fmla="*/ 688953 w 5268041"/>
              <a:gd name="connsiteY8" fmla="*/ 2838894 h 6863978"/>
              <a:gd name="connsiteX9" fmla="*/ 673520 w 5268041"/>
              <a:gd name="connsiteY9" fmla="*/ 0 h 6863978"/>
              <a:gd name="connsiteX0" fmla="*/ 673520 w 5268041"/>
              <a:gd name="connsiteY0" fmla="*/ 0 h 6863978"/>
              <a:gd name="connsiteX1" fmla="*/ 5268041 w 5268041"/>
              <a:gd name="connsiteY1" fmla="*/ 1 h 6863978"/>
              <a:gd name="connsiteX2" fmla="*/ 5268041 w 5268041"/>
              <a:gd name="connsiteY2" fmla="*/ 6858001 h 6863978"/>
              <a:gd name="connsiteX3" fmla="*/ 0 w 5268041"/>
              <a:gd name="connsiteY3" fmla="*/ 6863978 h 6863978"/>
              <a:gd name="connsiteX4" fmla="*/ 50999 w 5268041"/>
              <a:gd name="connsiteY4" fmla="*/ 3976578 h 6863978"/>
              <a:gd name="connsiteX5" fmla="*/ 688953 w 5268041"/>
              <a:gd name="connsiteY5" fmla="*/ 2838894 h 6863978"/>
              <a:gd name="connsiteX6" fmla="*/ 673520 w 5268041"/>
              <a:gd name="connsiteY6" fmla="*/ 0 h 6863978"/>
              <a:gd name="connsiteX0" fmla="*/ 2519061 w 7113582"/>
              <a:gd name="connsiteY0" fmla="*/ 0 h 6863978"/>
              <a:gd name="connsiteX1" fmla="*/ 7113582 w 7113582"/>
              <a:gd name="connsiteY1" fmla="*/ 1 h 6863978"/>
              <a:gd name="connsiteX2" fmla="*/ 7113582 w 7113582"/>
              <a:gd name="connsiteY2" fmla="*/ 6858001 h 6863978"/>
              <a:gd name="connsiteX3" fmla="*/ 1845541 w 7113582"/>
              <a:gd name="connsiteY3" fmla="*/ 6863978 h 6863978"/>
              <a:gd name="connsiteX4" fmla="*/ 150 w 7113582"/>
              <a:gd name="connsiteY4" fmla="*/ 4099408 h 6863978"/>
              <a:gd name="connsiteX5" fmla="*/ 2534494 w 7113582"/>
              <a:gd name="connsiteY5" fmla="*/ 2838894 h 6863978"/>
              <a:gd name="connsiteX6" fmla="*/ 2519061 w 7113582"/>
              <a:gd name="connsiteY6" fmla="*/ 0 h 6863978"/>
              <a:gd name="connsiteX0" fmla="*/ 3073640 w 7668161"/>
              <a:gd name="connsiteY0" fmla="*/ 0 h 6863978"/>
              <a:gd name="connsiteX1" fmla="*/ 7668161 w 7668161"/>
              <a:gd name="connsiteY1" fmla="*/ 1 h 6863978"/>
              <a:gd name="connsiteX2" fmla="*/ 7668161 w 7668161"/>
              <a:gd name="connsiteY2" fmla="*/ 6858001 h 6863978"/>
              <a:gd name="connsiteX3" fmla="*/ 0 w 7668161"/>
              <a:gd name="connsiteY3" fmla="*/ 6863978 h 6863978"/>
              <a:gd name="connsiteX4" fmla="*/ 554729 w 7668161"/>
              <a:gd name="connsiteY4" fmla="*/ 4099408 h 6863978"/>
              <a:gd name="connsiteX5" fmla="*/ 3089073 w 7668161"/>
              <a:gd name="connsiteY5" fmla="*/ 2838894 h 6863978"/>
              <a:gd name="connsiteX6" fmla="*/ 3073640 w 7668161"/>
              <a:gd name="connsiteY6" fmla="*/ 0 h 6863978"/>
              <a:gd name="connsiteX0" fmla="*/ 3073640 w 7668161"/>
              <a:gd name="connsiteY0" fmla="*/ 0 h 6863978"/>
              <a:gd name="connsiteX1" fmla="*/ 7668161 w 7668161"/>
              <a:gd name="connsiteY1" fmla="*/ 1 h 6863978"/>
              <a:gd name="connsiteX2" fmla="*/ 7668161 w 7668161"/>
              <a:gd name="connsiteY2" fmla="*/ 6858001 h 6863978"/>
              <a:gd name="connsiteX3" fmla="*/ 0 w 7668161"/>
              <a:gd name="connsiteY3" fmla="*/ 6863978 h 6863978"/>
              <a:gd name="connsiteX4" fmla="*/ 554729 w 7668161"/>
              <a:gd name="connsiteY4" fmla="*/ 4099408 h 6863978"/>
              <a:gd name="connsiteX5" fmla="*/ 3089073 w 7668161"/>
              <a:gd name="connsiteY5" fmla="*/ 2838894 h 6863978"/>
              <a:gd name="connsiteX6" fmla="*/ 3073640 w 7668161"/>
              <a:gd name="connsiteY6" fmla="*/ 0 h 6863978"/>
              <a:gd name="connsiteX0" fmla="*/ 3073640 w 7668161"/>
              <a:gd name="connsiteY0" fmla="*/ 0 h 6863978"/>
              <a:gd name="connsiteX1" fmla="*/ 7668161 w 7668161"/>
              <a:gd name="connsiteY1" fmla="*/ 1 h 6863978"/>
              <a:gd name="connsiteX2" fmla="*/ 7668161 w 7668161"/>
              <a:gd name="connsiteY2" fmla="*/ 6858001 h 6863978"/>
              <a:gd name="connsiteX3" fmla="*/ 0 w 7668161"/>
              <a:gd name="connsiteY3" fmla="*/ 6863978 h 6863978"/>
              <a:gd name="connsiteX4" fmla="*/ 80629 w 7668161"/>
              <a:gd name="connsiteY4" fmla="*/ 4331420 h 6863978"/>
              <a:gd name="connsiteX5" fmla="*/ 3089073 w 7668161"/>
              <a:gd name="connsiteY5" fmla="*/ 2838894 h 6863978"/>
              <a:gd name="connsiteX6" fmla="*/ 3073640 w 7668161"/>
              <a:gd name="connsiteY6" fmla="*/ 0 h 686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68161" h="6863978">
                <a:moveTo>
                  <a:pt x="3073640" y="0"/>
                </a:moveTo>
                <a:lnTo>
                  <a:pt x="7668161" y="1"/>
                </a:lnTo>
                <a:lnTo>
                  <a:pt x="7668161" y="6858001"/>
                </a:lnTo>
                <a:lnTo>
                  <a:pt x="0" y="6863978"/>
                </a:lnTo>
                <a:cubicBezTo>
                  <a:pt x="61623" y="4656029"/>
                  <a:pt x="61222" y="5690616"/>
                  <a:pt x="80629" y="4331420"/>
                </a:cubicBezTo>
                <a:cubicBezTo>
                  <a:pt x="78771" y="3759034"/>
                  <a:pt x="3088987" y="3501657"/>
                  <a:pt x="3089073" y="2838894"/>
                </a:cubicBezTo>
                <a:cubicBezTo>
                  <a:pt x="3092789" y="1697666"/>
                  <a:pt x="3069924" y="1141228"/>
                  <a:pt x="3073640" y="0"/>
                </a:cubicBezTo>
                <a:close/>
              </a:path>
            </a:pathLst>
          </a:custGeom>
          <a:solidFill>
            <a:srgbClr val="C7D6C2"/>
          </a:solidFill>
        </p:spPr>
        <p:txBody>
          <a:bodyPr rtlCol="0">
            <a:noAutofit/>
          </a:bodyPr>
          <a:lstStyle/>
          <a:p>
            <a:pPr lvl="0"/>
            <a:endParaRPr lang="en-GB" noProof="0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8"/>
          </p:nvPr>
        </p:nvSpPr>
        <p:spPr>
          <a:xfrm flipH="1">
            <a:off x="1890950" y="1"/>
            <a:ext cx="2557692" cy="6858000"/>
          </a:xfrm>
          <a:blipFill>
            <a:blip r:embed="rId3" cstate="email"/>
            <a:stretch>
              <a:fillRect t="-48334" r="-17110" b="-75444"/>
            </a:stretch>
          </a:blipFill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096000" y="1339738"/>
            <a:ext cx="3417602" cy="1242685"/>
          </a:xfrm>
        </p:spPr>
        <p:txBody>
          <a:bodyPr/>
          <a:lstStyle>
            <a:lvl1pPr>
              <a:defRPr lang="en-GB" sz="46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226350" y="4198029"/>
            <a:ext cx="4603750" cy="1574800"/>
          </a:xfrm>
        </p:spPr>
        <p:txBody>
          <a:bodyPr/>
          <a:lstStyle>
            <a:lvl1pPr>
              <a:lnSpc>
                <a:spcPct val="100000"/>
              </a:lnSpc>
              <a:defRPr sz="2000" b="0"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098761" y="4198029"/>
            <a:ext cx="127589" cy="365125"/>
          </a:xfrm>
        </p:spPr>
        <p:txBody>
          <a:bodyPr/>
          <a:lstStyle>
            <a:lvl1pPr>
              <a:lnSpc>
                <a:spcPct val="100000"/>
              </a:lnSpc>
              <a:defRPr sz="2000" b="0"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848962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Redwood - Title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>
            <a:extLst>
              <a:ext uri="{FF2B5EF4-FFF2-40B4-BE49-F238E27FC236}">
                <a16:creationId xmlns:a16="http://schemas.microsoft.com/office/drawing/2014/main" id="{0D2EC9F9-0B32-FADD-5CB1-591CB487CB28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1182350" y="6354763"/>
            <a:ext cx="50323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Subtitle"/>
          <p:cNvSpPr>
            <a:spLocks noGrp="1"/>
          </p:cNvSpPr>
          <p:nvPr>
            <p:ph type="body" sz="quarter" idx="11"/>
          </p:nvPr>
        </p:nvSpPr>
        <p:spPr>
          <a:xfrm>
            <a:off x="496062" y="1096794"/>
            <a:ext cx="10671048" cy="3305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solidFill>
                  <a:schemeClr val="tx2"/>
                </a:solidFill>
                <a:latin typeface="+mn-lt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02937" y="365126"/>
            <a:ext cx="10680175" cy="896938"/>
          </a:xfrm>
        </p:spPr>
        <p:txBody>
          <a:bodyPr tIns="0" bIns="0"/>
          <a:lstStyle>
            <a:lvl1pPr>
              <a:defRPr>
                <a:solidFill>
                  <a:srgbClr val="41817E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9303942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Redwood - Title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>
            <a:extLst>
              <a:ext uri="{FF2B5EF4-FFF2-40B4-BE49-F238E27FC236}">
                <a16:creationId xmlns:a16="http://schemas.microsoft.com/office/drawing/2014/main" id="{53A9748D-ED2B-5757-9389-5918C5AE94BD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1182350" y="6354763"/>
            <a:ext cx="50323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OTag">
            <a:extLst>
              <a:ext uri="{FF2B5EF4-FFF2-40B4-BE49-F238E27FC236}">
                <a16:creationId xmlns:a16="http://schemas.microsoft.com/office/drawing/2014/main" id="{26E625CC-AC78-208E-AFD0-6B02A26D0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2350" y="6354763"/>
            <a:ext cx="50323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 Placeholder 47"/>
          <p:cNvSpPr>
            <a:spLocks noGrp="1"/>
          </p:cNvSpPr>
          <p:nvPr>
            <p:ph type="body" sz="quarter" idx="18"/>
          </p:nvPr>
        </p:nvSpPr>
        <p:spPr>
          <a:xfrm rot="16200000" flipH="1">
            <a:off x="4902206" y="-1304758"/>
            <a:ext cx="2387599" cy="12192000"/>
          </a:xfrm>
          <a:blipFill>
            <a:blip r:embed="rId3" cstate="email"/>
            <a:stretch>
              <a:fillRect t="-3490" r="-17110" b="-14014"/>
            </a:stretch>
          </a:blipFill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Subtitle"/>
          <p:cNvSpPr>
            <a:spLocks noGrp="1"/>
          </p:cNvSpPr>
          <p:nvPr>
            <p:ph type="body" sz="quarter" idx="11"/>
          </p:nvPr>
        </p:nvSpPr>
        <p:spPr>
          <a:xfrm>
            <a:off x="496062" y="1096794"/>
            <a:ext cx="10671048" cy="3305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solidFill>
                  <a:schemeClr val="tx2"/>
                </a:solidFill>
                <a:latin typeface="+mn-lt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02937" y="365126"/>
            <a:ext cx="10680175" cy="896938"/>
          </a:xfrm>
        </p:spPr>
        <p:txBody>
          <a:bodyPr tIns="0" bIns="0"/>
          <a:lstStyle>
            <a:lvl1pPr>
              <a:defRPr>
                <a:solidFill>
                  <a:srgbClr val="2C596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475468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text, snow&#10;&#10;Description automatically generated">
            <a:extLst>
              <a:ext uri="{FF2B5EF4-FFF2-40B4-BE49-F238E27FC236}">
                <a16:creationId xmlns:a16="http://schemas.microsoft.com/office/drawing/2014/main" id="{3B309BD4-79E2-BE91-4EED-7A3B9C99D6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A picture containing water, outdoor, bird&#10;&#10;Description automatically generated">
            <a:extLst>
              <a:ext uri="{FF2B5EF4-FFF2-40B4-BE49-F238E27FC236}">
                <a16:creationId xmlns:a16="http://schemas.microsoft.com/office/drawing/2014/main" id="{52EE27FA-C46A-8632-E222-3D54D24E41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0" y="0"/>
            <a:ext cx="12192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E7E82BC6-F48A-2356-EC6A-CAD4066809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1836">
            <a:off x="534988" y="4814888"/>
            <a:ext cx="1887537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2"/>
          <p:cNvSpPr>
            <a:spLocks noGrp="1"/>
          </p:cNvSpPr>
          <p:nvPr>
            <p:ph type="title"/>
          </p:nvPr>
        </p:nvSpPr>
        <p:spPr>
          <a:xfrm rot="21360000">
            <a:off x="546463" y="2609933"/>
            <a:ext cx="10124146" cy="1259576"/>
          </a:xfrm>
        </p:spPr>
        <p:txBody>
          <a:bodyPr anchor="t">
            <a:spAutoFit/>
          </a:bodyPr>
          <a:lstStyle>
            <a:lvl1pPr>
              <a:defRPr sz="8200">
                <a:solidFill>
                  <a:srgbClr val="143A54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72992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Redwood - Title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Tag">
            <a:extLst>
              <a:ext uri="{FF2B5EF4-FFF2-40B4-BE49-F238E27FC236}">
                <a16:creationId xmlns:a16="http://schemas.microsoft.com/office/drawing/2014/main" id="{24E3AFEC-4501-072A-4D90-1270CF8B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2350" y="6354763"/>
            <a:ext cx="50323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ubtitle"/>
          <p:cNvSpPr>
            <a:spLocks noGrp="1"/>
          </p:cNvSpPr>
          <p:nvPr>
            <p:ph type="body" sz="quarter" idx="11"/>
          </p:nvPr>
        </p:nvSpPr>
        <p:spPr>
          <a:xfrm>
            <a:off x="496062" y="1096794"/>
            <a:ext cx="10671048" cy="3305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solidFill>
                  <a:schemeClr val="tx2"/>
                </a:solidFill>
                <a:latin typeface="+mn-lt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02937" y="365126"/>
            <a:ext cx="10680175" cy="896938"/>
          </a:xfrm>
        </p:spPr>
        <p:txBody>
          <a:bodyPr t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1427163"/>
            <a:ext cx="12192000" cy="5314950"/>
          </a:xfrm>
          <a:blipFill>
            <a:blip r:embed="rId3" cstate="email"/>
            <a:stretch>
              <a:fillRect l="-5079" t="-4770" r="-15345" b="10126"/>
            </a:stretch>
          </a:blipFill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091007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Redwood - Title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Tag">
            <a:extLst>
              <a:ext uri="{FF2B5EF4-FFF2-40B4-BE49-F238E27FC236}">
                <a16:creationId xmlns:a16="http://schemas.microsoft.com/office/drawing/2014/main" id="{167F3C96-8780-852D-41B5-1A57DB87C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2350" y="6354763"/>
            <a:ext cx="50323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ubtitle"/>
          <p:cNvSpPr>
            <a:spLocks noGrp="1"/>
          </p:cNvSpPr>
          <p:nvPr>
            <p:ph type="body" sz="quarter" idx="11"/>
          </p:nvPr>
        </p:nvSpPr>
        <p:spPr>
          <a:xfrm>
            <a:off x="496062" y="1096794"/>
            <a:ext cx="10671048" cy="3305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solidFill>
                  <a:schemeClr val="tx2"/>
                </a:solidFill>
                <a:latin typeface="+mn-lt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-1105" y="2747770"/>
            <a:ext cx="12193106" cy="4110230"/>
          </a:xfrm>
          <a:custGeom>
            <a:avLst/>
            <a:gdLst>
              <a:gd name="connsiteX0" fmla="*/ 0 w 12192000"/>
              <a:gd name="connsiteY0" fmla="*/ 0 h 3311524"/>
              <a:gd name="connsiteX1" fmla="*/ 5619750 w 12192000"/>
              <a:gd name="connsiteY1" fmla="*/ 0 h 3311524"/>
              <a:gd name="connsiteX2" fmla="*/ 6648450 w 12192000"/>
              <a:gd name="connsiteY2" fmla="*/ 1259716 h 3311524"/>
              <a:gd name="connsiteX3" fmla="*/ 12192000 w 12192000"/>
              <a:gd name="connsiteY3" fmla="*/ 1231086 h 3311524"/>
              <a:gd name="connsiteX4" fmla="*/ 12192000 w 12192000"/>
              <a:gd name="connsiteY4" fmla="*/ 3311524 h 3311524"/>
              <a:gd name="connsiteX5" fmla="*/ 11693526 w 12192000"/>
              <a:gd name="connsiteY5" fmla="*/ 3311524 h 3311524"/>
              <a:gd name="connsiteX6" fmla="*/ 11693526 w 12192000"/>
              <a:gd name="connsiteY6" fmla="*/ 2806700 h 3311524"/>
              <a:gd name="connsiteX7" fmla="*/ 11182350 w 12192000"/>
              <a:gd name="connsiteY7" fmla="*/ 2806700 h 3311524"/>
              <a:gd name="connsiteX8" fmla="*/ 11182350 w 12192000"/>
              <a:gd name="connsiteY8" fmla="*/ 3311524 h 3311524"/>
              <a:gd name="connsiteX9" fmla="*/ 0 w 12192000"/>
              <a:gd name="connsiteY9" fmla="*/ 3311524 h 3311524"/>
              <a:gd name="connsiteX0" fmla="*/ 0 w 12192000"/>
              <a:gd name="connsiteY0" fmla="*/ 0 h 3311524"/>
              <a:gd name="connsiteX1" fmla="*/ 5619750 w 12192000"/>
              <a:gd name="connsiteY1" fmla="*/ 0 h 3311524"/>
              <a:gd name="connsiteX2" fmla="*/ 6648450 w 12192000"/>
              <a:gd name="connsiteY2" fmla="*/ 1259716 h 3311524"/>
              <a:gd name="connsiteX3" fmla="*/ 12192000 w 12192000"/>
              <a:gd name="connsiteY3" fmla="*/ 2166752 h 3311524"/>
              <a:gd name="connsiteX4" fmla="*/ 12192000 w 12192000"/>
              <a:gd name="connsiteY4" fmla="*/ 3311524 h 3311524"/>
              <a:gd name="connsiteX5" fmla="*/ 11693526 w 12192000"/>
              <a:gd name="connsiteY5" fmla="*/ 3311524 h 3311524"/>
              <a:gd name="connsiteX6" fmla="*/ 11693526 w 12192000"/>
              <a:gd name="connsiteY6" fmla="*/ 2806700 h 3311524"/>
              <a:gd name="connsiteX7" fmla="*/ 11182350 w 12192000"/>
              <a:gd name="connsiteY7" fmla="*/ 2806700 h 3311524"/>
              <a:gd name="connsiteX8" fmla="*/ 11182350 w 12192000"/>
              <a:gd name="connsiteY8" fmla="*/ 3311524 h 3311524"/>
              <a:gd name="connsiteX9" fmla="*/ 0 w 12192000"/>
              <a:gd name="connsiteY9" fmla="*/ 3311524 h 3311524"/>
              <a:gd name="connsiteX10" fmla="*/ 0 w 12192000"/>
              <a:gd name="connsiteY10" fmla="*/ 0 h 3311524"/>
              <a:gd name="connsiteX0" fmla="*/ 0 w 12192000"/>
              <a:gd name="connsiteY0" fmla="*/ 0 h 3311524"/>
              <a:gd name="connsiteX1" fmla="*/ 5619750 w 12192000"/>
              <a:gd name="connsiteY1" fmla="*/ 0 h 3311524"/>
              <a:gd name="connsiteX2" fmla="*/ 5659622 w 12192000"/>
              <a:gd name="connsiteY2" fmla="*/ 2237911 h 3311524"/>
              <a:gd name="connsiteX3" fmla="*/ 12192000 w 12192000"/>
              <a:gd name="connsiteY3" fmla="*/ 2166752 h 3311524"/>
              <a:gd name="connsiteX4" fmla="*/ 12192000 w 12192000"/>
              <a:gd name="connsiteY4" fmla="*/ 3311524 h 3311524"/>
              <a:gd name="connsiteX5" fmla="*/ 11693526 w 12192000"/>
              <a:gd name="connsiteY5" fmla="*/ 3311524 h 3311524"/>
              <a:gd name="connsiteX6" fmla="*/ 11693526 w 12192000"/>
              <a:gd name="connsiteY6" fmla="*/ 2806700 h 3311524"/>
              <a:gd name="connsiteX7" fmla="*/ 11182350 w 12192000"/>
              <a:gd name="connsiteY7" fmla="*/ 2806700 h 3311524"/>
              <a:gd name="connsiteX8" fmla="*/ 11182350 w 12192000"/>
              <a:gd name="connsiteY8" fmla="*/ 3311524 h 3311524"/>
              <a:gd name="connsiteX9" fmla="*/ 0 w 12192000"/>
              <a:gd name="connsiteY9" fmla="*/ 3311524 h 3311524"/>
              <a:gd name="connsiteX10" fmla="*/ 0 w 12192000"/>
              <a:gd name="connsiteY10" fmla="*/ 0 h 3311524"/>
              <a:gd name="connsiteX0" fmla="*/ 0 w 12192000"/>
              <a:gd name="connsiteY0" fmla="*/ 723014 h 4034538"/>
              <a:gd name="connsiteX1" fmla="*/ 3333750 w 12192000"/>
              <a:gd name="connsiteY1" fmla="*/ 0 h 4034538"/>
              <a:gd name="connsiteX2" fmla="*/ 5659622 w 12192000"/>
              <a:gd name="connsiteY2" fmla="*/ 2960925 h 4034538"/>
              <a:gd name="connsiteX3" fmla="*/ 12192000 w 12192000"/>
              <a:gd name="connsiteY3" fmla="*/ 2889766 h 4034538"/>
              <a:gd name="connsiteX4" fmla="*/ 12192000 w 12192000"/>
              <a:gd name="connsiteY4" fmla="*/ 4034538 h 4034538"/>
              <a:gd name="connsiteX5" fmla="*/ 11693526 w 12192000"/>
              <a:gd name="connsiteY5" fmla="*/ 4034538 h 4034538"/>
              <a:gd name="connsiteX6" fmla="*/ 11693526 w 12192000"/>
              <a:gd name="connsiteY6" fmla="*/ 3529714 h 4034538"/>
              <a:gd name="connsiteX7" fmla="*/ 11182350 w 12192000"/>
              <a:gd name="connsiteY7" fmla="*/ 3529714 h 4034538"/>
              <a:gd name="connsiteX8" fmla="*/ 11182350 w 12192000"/>
              <a:gd name="connsiteY8" fmla="*/ 4034538 h 4034538"/>
              <a:gd name="connsiteX9" fmla="*/ 0 w 12192000"/>
              <a:gd name="connsiteY9" fmla="*/ 4034538 h 4034538"/>
              <a:gd name="connsiteX10" fmla="*/ 0 w 12192000"/>
              <a:gd name="connsiteY10" fmla="*/ 723014 h 4034538"/>
              <a:gd name="connsiteX0" fmla="*/ 0 w 12192000"/>
              <a:gd name="connsiteY0" fmla="*/ 723014 h 4034538"/>
              <a:gd name="connsiteX1" fmla="*/ 3333750 w 12192000"/>
              <a:gd name="connsiteY1" fmla="*/ 0 h 4034538"/>
              <a:gd name="connsiteX2" fmla="*/ 4795284 w 12192000"/>
              <a:gd name="connsiteY2" fmla="*/ 1886761 h 4034538"/>
              <a:gd name="connsiteX3" fmla="*/ 5659622 w 12192000"/>
              <a:gd name="connsiteY3" fmla="*/ 2960925 h 4034538"/>
              <a:gd name="connsiteX4" fmla="*/ 12192000 w 12192000"/>
              <a:gd name="connsiteY4" fmla="*/ 2889766 h 4034538"/>
              <a:gd name="connsiteX5" fmla="*/ 12192000 w 12192000"/>
              <a:gd name="connsiteY5" fmla="*/ 4034538 h 4034538"/>
              <a:gd name="connsiteX6" fmla="*/ 11693526 w 12192000"/>
              <a:gd name="connsiteY6" fmla="*/ 4034538 h 4034538"/>
              <a:gd name="connsiteX7" fmla="*/ 11693526 w 12192000"/>
              <a:gd name="connsiteY7" fmla="*/ 3529714 h 4034538"/>
              <a:gd name="connsiteX8" fmla="*/ 11182350 w 12192000"/>
              <a:gd name="connsiteY8" fmla="*/ 3529714 h 4034538"/>
              <a:gd name="connsiteX9" fmla="*/ 11182350 w 12192000"/>
              <a:gd name="connsiteY9" fmla="*/ 4034538 h 4034538"/>
              <a:gd name="connsiteX10" fmla="*/ 0 w 12192000"/>
              <a:gd name="connsiteY10" fmla="*/ 4034538 h 4034538"/>
              <a:gd name="connsiteX11" fmla="*/ 0 w 12192000"/>
              <a:gd name="connsiteY11" fmla="*/ 723014 h 4034538"/>
              <a:gd name="connsiteX0" fmla="*/ 0 w 12192000"/>
              <a:gd name="connsiteY0" fmla="*/ 723014 h 4034538"/>
              <a:gd name="connsiteX1" fmla="*/ 3333750 w 12192000"/>
              <a:gd name="connsiteY1" fmla="*/ 0 h 4034538"/>
              <a:gd name="connsiteX2" fmla="*/ 4518837 w 12192000"/>
              <a:gd name="connsiteY2" fmla="*/ 2343961 h 4034538"/>
              <a:gd name="connsiteX3" fmla="*/ 5659622 w 12192000"/>
              <a:gd name="connsiteY3" fmla="*/ 2960925 h 4034538"/>
              <a:gd name="connsiteX4" fmla="*/ 12192000 w 12192000"/>
              <a:gd name="connsiteY4" fmla="*/ 2889766 h 4034538"/>
              <a:gd name="connsiteX5" fmla="*/ 12192000 w 12192000"/>
              <a:gd name="connsiteY5" fmla="*/ 4034538 h 4034538"/>
              <a:gd name="connsiteX6" fmla="*/ 11693526 w 12192000"/>
              <a:gd name="connsiteY6" fmla="*/ 4034538 h 4034538"/>
              <a:gd name="connsiteX7" fmla="*/ 11693526 w 12192000"/>
              <a:gd name="connsiteY7" fmla="*/ 3529714 h 4034538"/>
              <a:gd name="connsiteX8" fmla="*/ 11182350 w 12192000"/>
              <a:gd name="connsiteY8" fmla="*/ 3529714 h 4034538"/>
              <a:gd name="connsiteX9" fmla="*/ 11182350 w 12192000"/>
              <a:gd name="connsiteY9" fmla="*/ 4034538 h 4034538"/>
              <a:gd name="connsiteX10" fmla="*/ 0 w 12192000"/>
              <a:gd name="connsiteY10" fmla="*/ 4034538 h 4034538"/>
              <a:gd name="connsiteX11" fmla="*/ 0 w 12192000"/>
              <a:gd name="connsiteY11" fmla="*/ 723014 h 4034538"/>
              <a:gd name="connsiteX0" fmla="*/ 0 w 12192000"/>
              <a:gd name="connsiteY0" fmla="*/ 404037 h 3715561"/>
              <a:gd name="connsiteX1" fmla="*/ 3833480 w 12192000"/>
              <a:gd name="connsiteY1" fmla="*/ 0 h 3715561"/>
              <a:gd name="connsiteX2" fmla="*/ 4518837 w 12192000"/>
              <a:gd name="connsiteY2" fmla="*/ 2024984 h 3715561"/>
              <a:gd name="connsiteX3" fmla="*/ 5659622 w 12192000"/>
              <a:gd name="connsiteY3" fmla="*/ 2641948 h 3715561"/>
              <a:gd name="connsiteX4" fmla="*/ 12192000 w 12192000"/>
              <a:gd name="connsiteY4" fmla="*/ 2570789 h 3715561"/>
              <a:gd name="connsiteX5" fmla="*/ 12192000 w 12192000"/>
              <a:gd name="connsiteY5" fmla="*/ 3715561 h 3715561"/>
              <a:gd name="connsiteX6" fmla="*/ 11693526 w 12192000"/>
              <a:gd name="connsiteY6" fmla="*/ 3715561 h 3715561"/>
              <a:gd name="connsiteX7" fmla="*/ 11693526 w 12192000"/>
              <a:gd name="connsiteY7" fmla="*/ 3210737 h 3715561"/>
              <a:gd name="connsiteX8" fmla="*/ 11182350 w 12192000"/>
              <a:gd name="connsiteY8" fmla="*/ 3210737 h 3715561"/>
              <a:gd name="connsiteX9" fmla="*/ 11182350 w 12192000"/>
              <a:gd name="connsiteY9" fmla="*/ 3715561 h 3715561"/>
              <a:gd name="connsiteX10" fmla="*/ 0 w 12192000"/>
              <a:gd name="connsiteY10" fmla="*/ 3715561 h 3715561"/>
              <a:gd name="connsiteX11" fmla="*/ 0 w 12192000"/>
              <a:gd name="connsiteY11" fmla="*/ 404037 h 3715561"/>
              <a:gd name="connsiteX0" fmla="*/ 0 w 12202632"/>
              <a:gd name="connsiteY0" fmla="*/ 0 h 4119598"/>
              <a:gd name="connsiteX1" fmla="*/ 3844112 w 12202632"/>
              <a:gd name="connsiteY1" fmla="*/ 404037 h 4119598"/>
              <a:gd name="connsiteX2" fmla="*/ 4529469 w 12202632"/>
              <a:gd name="connsiteY2" fmla="*/ 2429021 h 4119598"/>
              <a:gd name="connsiteX3" fmla="*/ 5670254 w 12202632"/>
              <a:gd name="connsiteY3" fmla="*/ 3045985 h 4119598"/>
              <a:gd name="connsiteX4" fmla="*/ 12202632 w 12202632"/>
              <a:gd name="connsiteY4" fmla="*/ 2974826 h 4119598"/>
              <a:gd name="connsiteX5" fmla="*/ 12202632 w 12202632"/>
              <a:gd name="connsiteY5" fmla="*/ 4119598 h 4119598"/>
              <a:gd name="connsiteX6" fmla="*/ 11704158 w 12202632"/>
              <a:gd name="connsiteY6" fmla="*/ 4119598 h 4119598"/>
              <a:gd name="connsiteX7" fmla="*/ 11704158 w 12202632"/>
              <a:gd name="connsiteY7" fmla="*/ 3614774 h 4119598"/>
              <a:gd name="connsiteX8" fmla="*/ 11192982 w 12202632"/>
              <a:gd name="connsiteY8" fmla="*/ 3614774 h 4119598"/>
              <a:gd name="connsiteX9" fmla="*/ 11192982 w 12202632"/>
              <a:gd name="connsiteY9" fmla="*/ 4119598 h 4119598"/>
              <a:gd name="connsiteX10" fmla="*/ 10632 w 12202632"/>
              <a:gd name="connsiteY10" fmla="*/ 4119598 h 4119598"/>
              <a:gd name="connsiteX11" fmla="*/ 0 w 12202632"/>
              <a:gd name="connsiteY11" fmla="*/ 0 h 4119598"/>
              <a:gd name="connsiteX0" fmla="*/ 0 w 12202632"/>
              <a:gd name="connsiteY0" fmla="*/ 0 h 4119598"/>
              <a:gd name="connsiteX1" fmla="*/ 3695256 w 12202632"/>
              <a:gd name="connsiteY1" fmla="*/ 340241 h 4119598"/>
              <a:gd name="connsiteX2" fmla="*/ 4529469 w 12202632"/>
              <a:gd name="connsiteY2" fmla="*/ 2429021 h 4119598"/>
              <a:gd name="connsiteX3" fmla="*/ 5670254 w 12202632"/>
              <a:gd name="connsiteY3" fmla="*/ 3045985 h 4119598"/>
              <a:gd name="connsiteX4" fmla="*/ 12202632 w 12202632"/>
              <a:gd name="connsiteY4" fmla="*/ 2974826 h 4119598"/>
              <a:gd name="connsiteX5" fmla="*/ 12202632 w 12202632"/>
              <a:gd name="connsiteY5" fmla="*/ 4119598 h 4119598"/>
              <a:gd name="connsiteX6" fmla="*/ 11704158 w 12202632"/>
              <a:gd name="connsiteY6" fmla="*/ 4119598 h 4119598"/>
              <a:gd name="connsiteX7" fmla="*/ 11704158 w 12202632"/>
              <a:gd name="connsiteY7" fmla="*/ 3614774 h 4119598"/>
              <a:gd name="connsiteX8" fmla="*/ 11192982 w 12202632"/>
              <a:gd name="connsiteY8" fmla="*/ 3614774 h 4119598"/>
              <a:gd name="connsiteX9" fmla="*/ 11192982 w 12202632"/>
              <a:gd name="connsiteY9" fmla="*/ 4119598 h 4119598"/>
              <a:gd name="connsiteX10" fmla="*/ 10632 w 12202632"/>
              <a:gd name="connsiteY10" fmla="*/ 4119598 h 4119598"/>
              <a:gd name="connsiteX11" fmla="*/ 0 w 12202632"/>
              <a:gd name="connsiteY11" fmla="*/ 0 h 4119598"/>
              <a:gd name="connsiteX0" fmla="*/ 0 w 12202632"/>
              <a:gd name="connsiteY0" fmla="*/ 0 h 4119598"/>
              <a:gd name="connsiteX1" fmla="*/ 2466753 w 12202632"/>
              <a:gd name="connsiteY1" fmla="*/ 26063 h 4119598"/>
              <a:gd name="connsiteX2" fmla="*/ 3695256 w 12202632"/>
              <a:gd name="connsiteY2" fmla="*/ 340241 h 4119598"/>
              <a:gd name="connsiteX3" fmla="*/ 4529469 w 12202632"/>
              <a:gd name="connsiteY3" fmla="*/ 2429021 h 4119598"/>
              <a:gd name="connsiteX4" fmla="*/ 5670254 w 12202632"/>
              <a:gd name="connsiteY4" fmla="*/ 3045985 h 4119598"/>
              <a:gd name="connsiteX5" fmla="*/ 12202632 w 12202632"/>
              <a:gd name="connsiteY5" fmla="*/ 2974826 h 4119598"/>
              <a:gd name="connsiteX6" fmla="*/ 12202632 w 12202632"/>
              <a:gd name="connsiteY6" fmla="*/ 4119598 h 4119598"/>
              <a:gd name="connsiteX7" fmla="*/ 11704158 w 12202632"/>
              <a:gd name="connsiteY7" fmla="*/ 4119598 h 4119598"/>
              <a:gd name="connsiteX8" fmla="*/ 11704158 w 12202632"/>
              <a:gd name="connsiteY8" fmla="*/ 3614774 h 4119598"/>
              <a:gd name="connsiteX9" fmla="*/ 11192982 w 12202632"/>
              <a:gd name="connsiteY9" fmla="*/ 3614774 h 4119598"/>
              <a:gd name="connsiteX10" fmla="*/ 11192982 w 12202632"/>
              <a:gd name="connsiteY10" fmla="*/ 4119598 h 4119598"/>
              <a:gd name="connsiteX11" fmla="*/ 10632 w 12202632"/>
              <a:gd name="connsiteY11" fmla="*/ 4119598 h 4119598"/>
              <a:gd name="connsiteX12" fmla="*/ 0 w 12202632"/>
              <a:gd name="connsiteY12" fmla="*/ 0 h 4119598"/>
              <a:gd name="connsiteX0" fmla="*/ 0 w 12197869"/>
              <a:gd name="connsiteY0" fmla="*/ 0 h 4138648"/>
              <a:gd name="connsiteX1" fmla="*/ 2461990 w 12197869"/>
              <a:gd name="connsiteY1" fmla="*/ 45113 h 4138648"/>
              <a:gd name="connsiteX2" fmla="*/ 3690493 w 12197869"/>
              <a:gd name="connsiteY2" fmla="*/ 359291 h 4138648"/>
              <a:gd name="connsiteX3" fmla="*/ 4524706 w 12197869"/>
              <a:gd name="connsiteY3" fmla="*/ 2448071 h 4138648"/>
              <a:gd name="connsiteX4" fmla="*/ 5665491 w 12197869"/>
              <a:gd name="connsiteY4" fmla="*/ 3065035 h 4138648"/>
              <a:gd name="connsiteX5" fmla="*/ 12197869 w 12197869"/>
              <a:gd name="connsiteY5" fmla="*/ 2993876 h 4138648"/>
              <a:gd name="connsiteX6" fmla="*/ 12197869 w 12197869"/>
              <a:gd name="connsiteY6" fmla="*/ 4138648 h 4138648"/>
              <a:gd name="connsiteX7" fmla="*/ 11699395 w 12197869"/>
              <a:gd name="connsiteY7" fmla="*/ 4138648 h 4138648"/>
              <a:gd name="connsiteX8" fmla="*/ 11699395 w 12197869"/>
              <a:gd name="connsiteY8" fmla="*/ 3633824 h 4138648"/>
              <a:gd name="connsiteX9" fmla="*/ 11188219 w 12197869"/>
              <a:gd name="connsiteY9" fmla="*/ 3633824 h 4138648"/>
              <a:gd name="connsiteX10" fmla="*/ 11188219 w 12197869"/>
              <a:gd name="connsiteY10" fmla="*/ 4138648 h 4138648"/>
              <a:gd name="connsiteX11" fmla="*/ 5869 w 12197869"/>
              <a:gd name="connsiteY11" fmla="*/ 4138648 h 4138648"/>
              <a:gd name="connsiteX12" fmla="*/ 0 w 12197869"/>
              <a:gd name="connsiteY12" fmla="*/ 0 h 4138648"/>
              <a:gd name="connsiteX0" fmla="*/ 0 w 12193106"/>
              <a:gd name="connsiteY0" fmla="*/ 0 h 4138648"/>
              <a:gd name="connsiteX1" fmla="*/ 2457227 w 12193106"/>
              <a:gd name="connsiteY1" fmla="*/ 45113 h 4138648"/>
              <a:gd name="connsiteX2" fmla="*/ 3685730 w 12193106"/>
              <a:gd name="connsiteY2" fmla="*/ 359291 h 4138648"/>
              <a:gd name="connsiteX3" fmla="*/ 4519943 w 12193106"/>
              <a:gd name="connsiteY3" fmla="*/ 2448071 h 4138648"/>
              <a:gd name="connsiteX4" fmla="*/ 5660728 w 12193106"/>
              <a:gd name="connsiteY4" fmla="*/ 3065035 h 4138648"/>
              <a:gd name="connsiteX5" fmla="*/ 12193106 w 12193106"/>
              <a:gd name="connsiteY5" fmla="*/ 2993876 h 4138648"/>
              <a:gd name="connsiteX6" fmla="*/ 12193106 w 12193106"/>
              <a:gd name="connsiteY6" fmla="*/ 4138648 h 4138648"/>
              <a:gd name="connsiteX7" fmla="*/ 11694632 w 12193106"/>
              <a:gd name="connsiteY7" fmla="*/ 4138648 h 4138648"/>
              <a:gd name="connsiteX8" fmla="*/ 11694632 w 12193106"/>
              <a:gd name="connsiteY8" fmla="*/ 3633824 h 4138648"/>
              <a:gd name="connsiteX9" fmla="*/ 11183456 w 12193106"/>
              <a:gd name="connsiteY9" fmla="*/ 3633824 h 4138648"/>
              <a:gd name="connsiteX10" fmla="*/ 11183456 w 12193106"/>
              <a:gd name="connsiteY10" fmla="*/ 4138648 h 4138648"/>
              <a:gd name="connsiteX11" fmla="*/ 1106 w 12193106"/>
              <a:gd name="connsiteY11" fmla="*/ 4138648 h 4138648"/>
              <a:gd name="connsiteX12" fmla="*/ 0 w 12193106"/>
              <a:gd name="connsiteY12" fmla="*/ 0 h 4138648"/>
              <a:gd name="connsiteX0" fmla="*/ 0 w 12193106"/>
              <a:gd name="connsiteY0" fmla="*/ 38257 h 4110230"/>
              <a:gd name="connsiteX1" fmla="*/ 2457227 w 12193106"/>
              <a:gd name="connsiteY1" fmla="*/ 16695 h 4110230"/>
              <a:gd name="connsiteX2" fmla="*/ 3685730 w 12193106"/>
              <a:gd name="connsiteY2" fmla="*/ 330873 h 4110230"/>
              <a:gd name="connsiteX3" fmla="*/ 4519943 w 12193106"/>
              <a:gd name="connsiteY3" fmla="*/ 2419653 h 4110230"/>
              <a:gd name="connsiteX4" fmla="*/ 5660728 w 12193106"/>
              <a:gd name="connsiteY4" fmla="*/ 3036617 h 4110230"/>
              <a:gd name="connsiteX5" fmla="*/ 12193106 w 12193106"/>
              <a:gd name="connsiteY5" fmla="*/ 2965458 h 4110230"/>
              <a:gd name="connsiteX6" fmla="*/ 12193106 w 12193106"/>
              <a:gd name="connsiteY6" fmla="*/ 4110230 h 4110230"/>
              <a:gd name="connsiteX7" fmla="*/ 11694632 w 12193106"/>
              <a:gd name="connsiteY7" fmla="*/ 4110230 h 4110230"/>
              <a:gd name="connsiteX8" fmla="*/ 11694632 w 12193106"/>
              <a:gd name="connsiteY8" fmla="*/ 3605406 h 4110230"/>
              <a:gd name="connsiteX9" fmla="*/ 11183456 w 12193106"/>
              <a:gd name="connsiteY9" fmla="*/ 3605406 h 4110230"/>
              <a:gd name="connsiteX10" fmla="*/ 11183456 w 12193106"/>
              <a:gd name="connsiteY10" fmla="*/ 4110230 h 4110230"/>
              <a:gd name="connsiteX11" fmla="*/ 1106 w 12193106"/>
              <a:gd name="connsiteY11" fmla="*/ 4110230 h 4110230"/>
              <a:gd name="connsiteX12" fmla="*/ 0 w 12193106"/>
              <a:gd name="connsiteY12" fmla="*/ 38257 h 4110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3106" h="4110230">
                <a:moveTo>
                  <a:pt x="0" y="38257"/>
                </a:moveTo>
                <a:cubicBezTo>
                  <a:pt x="751367" y="103652"/>
                  <a:pt x="1705860" y="-48700"/>
                  <a:pt x="2457227" y="16695"/>
                </a:cubicBezTo>
                <a:lnTo>
                  <a:pt x="3685730" y="330873"/>
                </a:lnTo>
                <a:lnTo>
                  <a:pt x="4519943" y="2419653"/>
                </a:lnTo>
                <a:lnTo>
                  <a:pt x="5660728" y="3036617"/>
                </a:lnTo>
                <a:lnTo>
                  <a:pt x="12193106" y="2965458"/>
                </a:lnTo>
                <a:lnTo>
                  <a:pt x="12193106" y="4110230"/>
                </a:lnTo>
                <a:lnTo>
                  <a:pt x="11694632" y="4110230"/>
                </a:lnTo>
                <a:lnTo>
                  <a:pt x="11694632" y="3605406"/>
                </a:lnTo>
                <a:lnTo>
                  <a:pt x="11183456" y="3605406"/>
                </a:lnTo>
                <a:lnTo>
                  <a:pt x="11183456" y="4110230"/>
                </a:lnTo>
                <a:lnTo>
                  <a:pt x="1106" y="4110230"/>
                </a:lnTo>
                <a:cubicBezTo>
                  <a:pt x="-850" y="2730681"/>
                  <a:pt x="1956" y="1417806"/>
                  <a:pt x="0" y="38257"/>
                </a:cubicBezTo>
                <a:close/>
              </a:path>
            </a:pathLst>
          </a:custGeom>
          <a:solidFill>
            <a:srgbClr val="C7D6C2"/>
          </a:solidFill>
        </p:spPr>
        <p:txBody>
          <a:bodyPr rtlCol="0">
            <a:noAutofit/>
          </a:bodyPr>
          <a:lstStyle/>
          <a:p>
            <a:pPr lvl="0"/>
            <a:r>
              <a:rPr lang="en-GB" noProof="0"/>
              <a:t>Click icon to add picture</a:t>
            </a:r>
            <a:endParaRPr lang="en-GB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02937" y="365126"/>
            <a:ext cx="10680175" cy="896938"/>
          </a:xfrm>
        </p:spPr>
        <p:txBody>
          <a:bodyPr tIns="0" bIns="0"/>
          <a:lstStyle>
            <a:lvl1pPr>
              <a:defRPr>
                <a:solidFill>
                  <a:srgbClr val="2C596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2"/>
          </p:nvPr>
        </p:nvSpPr>
        <p:spPr>
          <a:xfrm flipH="1">
            <a:off x="0" y="2419349"/>
            <a:ext cx="12192000" cy="3657601"/>
          </a:xfrm>
          <a:blipFill>
            <a:blip r:embed="rId3" cstate="email"/>
            <a:stretch>
              <a:fillRect l="-5079" t="-34059" r="-15345" b="-3471"/>
            </a:stretch>
          </a:blipFill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3222096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Redwood - Title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Tag">
            <a:extLst>
              <a:ext uri="{FF2B5EF4-FFF2-40B4-BE49-F238E27FC236}">
                <a16:creationId xmlns:a16="http://schemas.microsoft.com/office/drawing/2014/main" id="{82159A4F-75FA-9CA3-88BA-BD1CBCE77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2350" y="6354763"/>
            <a:ext cx="50323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ubtitle"/>
          <p:cNvSpPr>
            <a:spLocks noGrp="1"/>
          </p:cNvSpPr>
          <p:nvPr>
            <p:ph type="body" sz="quarter" idx="11"/>
          </p:nvPr>
        </p:nvSpPr>
        <p:spPr>
          <a:xfrm>
            <a:off x="1783441" y="1096794"/>
            <a:ext cx="10671048" cy="3305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solidFill>
                  <a:schemeClr val="tx2"/>
                </a:solidFill>
                <a:latin typeface="+mn-lt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90316" y="365126"/>
            <a:ext cx="10680175" cy="896938"/>
          </a:xfrm>
        </p:spPr>
        <p:txBody>
          <a:bodyPr tIns="0" bIns="0"/>
          <a:lstStyle>
            <a:lvl1pPr>
              <a:defRPr>
                <a:solidFill>
                  <a:srgbClr val="2C596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/>
          </p:nvPr>
        </p:nvSpPr>
        <p:spPr>
          <a:xfrm rot="16200000">
            <a:off x="-1068457" y="1068455"/>
            <a:ext cx="6858002" cy="4721087"/>
          </a:xfrm>
          <a:blipFill>
            <a:blip r:embed="rId3" cstate="email"/>
            <a:stretch>
              <a:fillRect l="-83589" t="-29833" r="-70937" b="3157"/>
            </a:stretch>
          </a:blipFill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4758494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Redwood - Title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Tag">
            <a:extLst>
              <a:ext uri="{FF2B5EF4-FFF2-40B4-BE49-F238E27FC236}">
                <a16:creationId xmlns:a16="http://schemas.microsoft.com/office/drawing/2014/main" id="{42746BB7-AE57-70E5-7D8D-BF75578AC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2350" y="6354763"/>
            <a:ext cx="50323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56"/>
          <p:cNvSpPr>
            <a:spLocks noGrp="1"/>
          </p:cNvSpPr>
          <p:nvPr>
            <p:ph type="pic" sz="quarter" idx="17"/>
          </p:nvPr>
        </p:nvSpPr>
        <p:spPr>
          <a:xfrm flipH="1">
            <a:off x="2898" y="1"/>
            <a:ext cx="4172059" cy="6863977"/>
          </a:xfrm>
          <a:custGeom>
            <a:avLst/>
            <a:gdLst>
              <a:gd name="connsiteX0" fmla="*/ 4259154 w 5268041"/>
              <a:gd name="connsiteY0" fmla="*/ 6355081 h 6863978"/>
              <a:gd name="connsiteX1" fmla="*/ 4259154 w 5268041"/>
              <a:gd name="connsiteY1" fmla="*/ 6858001 h 6863978"/>
              <a:gd name="connsiteX2" fmla="*/ 4762074 w 5268041"/>
              <a:gd name="connsiteY2" fmla="*/ 6858001 h 6863978"/>
              <a:gd name="connsiteX3" fmla="*/ 4762074 w 5268041"/>
              <a:gd name="connsiteY3" fmla="*/ 6355081 h 6863978"/>
              <a:gd name="connsiteX4" fmla="*/ 673520 w 5268041"/>
              <a:gd name="connsiteY4" fmla="*/ 0 h 6863978"/>
              <a:gd name="connsiteX5" fmla="*/ 5268041 w 5268041"/>
              <a:gd name="connsiteY5" fmla="*/ 1 h 6863978"/>
              <a:gd name="connsiteX6" fmla="*/ 5268041 w 5268041"/>
              <a:gd name="connsiteY6" fmla="*/ 6858001 h 6863978"/>
              <a:gd name="connsiteX7" fmla="*/ 0 w 5268041"/>
              <a:gd name="connsiteY7" fmla="*/ 6863978 h 6863978"/>
              <a:gd name="connsiteX8" fmla="*/ 50999 w 5268041"/>
              <a:gd name="connsiteY8" fmla="*/ 3976578 h 6863978"/>
              <a:gd name="connsiteX9" fmla="*/ 688953 w 5268041"/>
              <a:gd name="connsiteY9" fmla="*/ 2838894 h 6863978"/>
              <a:gd name="connsiteX10" fmla="*/ 673520 w 5268041"/>
              <a:gd name="connsiteY10" fmla="*/ 0 h 6863978"/>
              <a:gd name="connsiteX0" fmla="*/ 4259154 w 5268041"/>
              <a:gd name="connsiteY0" fmla="*/ 6355081 h 6863978"/>
              <a:gd name="connsiteX1" fmla="*/ 4259154 w 5268041"/>
              <a:gd name="connsiteY1" fmla="*/ 6858001 h 6863978"/>
              <a:gd name="connsiteX2" fmla="*/ 4762074 w 5268041"/>
              <a:gd name="connsiteY2" fmla="*/ 6858001 h 6863978"/>
              <a:gd name="connsiteX3" fmla="*/ 4259154 w 5268041"/>
              <a:gd name="connsiteY3" fmla="*/ 6355081 h 6863978"/>
              <a:gd name="connsiteX4" fmla="*/ 673520 w 5268041"/>
              <a:gd name="connsiteY4" fmla="*/ 0 h 6863978"/>
              <a:gd name="connsiteX5" fmla="*/ 5268041 w 5268041"/>
              <a:gd name="connsiteY5" fmla="*/ 1 h 6863978"/>
              <a:gd name="connsiteX6" fmla="*/ 5268041 w 5268041"/>
              <a:gd name="connsiteY6" fmla="*/ 6858001 h 6863978"/>
              <a:gd name="connsiteX7" fmla="*/ 0 w 5268041"/>
              <a:gd name="connsiteY7" fmla="*/ 6863978 h 6863978"/>
              <a:gd name="connsiteX8" fmla="*/ 50999 w 5268041"/>
              <a:gd name="connsiteY8" fmla="*/ 3976578 h 6863978"/>
              <a:gd name="connsiteX9" fmla="*/ 688953 w 5268041"/>
              <a:gd name="connsiteY9" fmla="*/ 2838894 h 6863978"/>
              <a:gd name="connsiteX10" fmla="*/ 673520 w 5268041"/>
              <a:gd name="connsiteY10" fmla="*/ 0 h 6863978"/>
              <a:gd name="connsiteX0" fmla="*/ 4762074 w 5268041"/>
              <a:gd name="connsiteY0" fmla="*/ 6858001 h 6863978"/>
              <a:gd name="connsiteX1" fmla="*/ 4259154 w 5268041"/>
              <a:gd name="connsiteY1" fmla="*/ 6858001 h 6863978"/>
              <a:gd name="connsiteX2" fmla="*/ 4762074 w 5268041"/>
              <a:gd name="connsiteY2" fmla="*/ 6858001 h 6863978"/>
              <a:gd name="connsiteX3" fmla="*/ 673520 w 5268041"/>
              <a:gd name="connsiteY3" fmla="*/ 0 h 6863978"/>
              <a:gd name="connsiteX4" fmla="*/ 5268041 w 5268041"/>
              <a:gd name="connsiteY4" fmla="*/ 1 h 6863978"/>
              <a:gd name="connsiteX5" fmla="*/ 5268041 w 5268041"/>
              <a:gd name="connsiteY5" fmla="*/ 6858001 h 6863978"/>
              <a:gd name="connsiteX6" fmla="*/ 0 w 5268041"/>
              <a:gd name="connsiteY6" fmla="*/ 6863978 h 6863978"/>
              <a:gd name="connsiteX7" fmla="*/ 50999 w 5268041"/>
              <a:gd name="connsiteY7" fmla="*/ 3976578 h 6863978"/>
              <a:gd name="connsiteX8" fmla="*/ 688953 w 5268041"/>
              <a:gd name="connsiteY8" fmla="*/ 2838894 h 6863978"/>
              <a:gd name="connsiteX9" fmla="*/ 673520 w 5268041"/>
              <a:gd name="connsiteY9" fmla="*/ 0 h 6863978"/>
              <a:gd name="connsiteX0" fmla="*/ 673520 w 5268041"/>
              <a:gd name="connsiteY0" fmla="*/ 0 h 6863978"/>
              <a:gd name="connsiteX1" fmla="*/ 5268041 w 5268041"/>
              <a:gd name="connsiteY1" fmla="*/ 1 h 6863978"/>
              <a:gd name="connsiteX2" fmla="*/ 5268041 w 5268041"/>
              <a:gd name="connsiteY2" fmla="*/ 6858001 h 6863978"/>
              <a:gd name="connsiteX3" fmla="*/ 0 w 5268041"/>
              <a:gd name="connsiteY3" fmla="*/ 6863978 h 6863978"/>
              <a:gd name="connsiteX4" fmla="*/ 50999 w 5268041"/>
              <a:gd name="connsiteY4" fmla="*/ 3976578 h 6863978"/>
              <a:gd name="connsiteX5" fmla="*/ 688953 w 5268041"/>
              <a:gd name="connsiteY5" fmla="*/ 2838894 h 6863978"/>
              <a:gd name="connsiteX6" fmla="*/ 673520 w 5268041"/>
              <a:gd name="connsiteY6" fmla="*/ 0 h 6863978"/>
              <a:gd name="connsiteX0" fmla="*/ 2519061 w 7113582"/>
              <a:gd name="connsiteY0" fmla="*/ 0 h 6863978"/>
              <a:gd name="connsiteX1" fmla="*/ 7113582 w 7113582"/>
              <a:gd name="connsiteY1" fmla="*/ 1 h 6863978"/>
              <a:gd name="connsiteX2" fmla="*/ 7113582 w 7113582"/>
              <a:gd name="connsiteY2" fmla="*/ 6858001 h 6863978"/>
              <a:gd name="connsiteX3" fmla="*/ 1845541 w 7113582"/>
              <a:gd name="connsiteY3" fmla="*/ 6863978 h 6863978"/>
              <a:gd name="connsiteX4" fmla="*/ 150 w 7113582"/>
              <a:gd name="connsiteY4" fmla="*/ 4099408 h 6863978"/>
              <a:gd name="connsiteX5" fmla="*/ 2534494 w 7113582"/>
              <a:gd name="connsiteY5" fmla="*/ 2838894 h 6863978"/>
              <a:gd name="connsiteX6" fmla="*/ 2519061 w 7113582"/>
              <a:gd name="connsiteY6" fmla="*/ 0 h 6863978"/>
              <a:gd name="connsiteX0" fmla="*/ 3073640 w 7668161"/>
              <a:gd name="connsiteY0" fmla="*/ 0 h 6863978"/>
              <a:gd name="connsiteX1" fmla="*/ 7668161 w 7668161"/>
              <a:gd name="connsiteY1" fmla="*/ 1 h 6863978"/>
              <a:gd name="connsiteX2" fmla="*/ 7668161 w 7668161"/>
              <a:gd name="connsiteY2" fmla="*/ 6858001 h 6863978"/>
              <a:gd name="connsiteX3" fmla="*/ 0 w 7668161"/>
              <a:gd name="connsiteY3" fmla="*/ 6863978 h 6863978"/>
              <a:gd name="connsiteX4" fmla="*/ 554729 w 7668161"/>
              <a:gd name="connsiteY4" fmla="*/ 4099408 h 6863978"/>
              <a:gd name="connsiteX5" fmla="*/ 3089073 w 7668161"/>
              <a:gd name="connsiteY5" fmla="*/ 2838894 h 6863978"/>
              <a:gd name="connsiteX6" fmla="*/ 3073640 w 7668161"/>
              <a:gd name="connsiteY6" fmla="*/ 0 h 6863978"/>
              <a:gd name="connsiteX0" fmla="*/ 3073640 w 7668161"/>
              <a:gd name="connsiteY0" fmla="*/ 0 h 6863978"/>
              <a:gd name="connsiteX1" fmla="*/ 7668161 w 7668161"/>
              <a:gd name="connsiteY1" fmla="*/ 1 h 6863978"/>
              <a:gd name="connsiteX2" fmla="*/ 7668161 w 7668161"/>
              <a:gd name="connsiteY2" fmla="*/ 6858001 h 6863978"/>
              <a:gd name="connsiteX3" fmla="*/ 0 w 7668161"/>
              <a:gd name="connsiteY3" fmla="*/ 6863978 h 6863978"/>
              <a:gd name="connsiteX4" fmla="*/ 554729 w 7668161"/>
              <a:gd name="connsiteY4" fmla="*/ 4099408 h 6863978"/>
              <a:gd name="connsiteX5" fmla="*/ 3089073 w 7668161"/>
              <a:gd name="connsiteY5" fmla="*/ 2838894 h 6863978"/>
              <a:gd name="connsiteX6" fmla="*/ 3073640 w 7668161"/>
              <a:gd name="connsiteY6" fmla="*/ 0 h 6863978"/>
              <a:gd name="connsiteX0" fmla="*/ 3073640 w 7668161"/>
              <a:gd name="connsiteY0" fmla="*/ 0 h 6863978"/>
              <a:gd name="connsiteX1" fmla="*/ 7668161 w 7668161"/>
              <a:gd name="connsiteY1" fmla="*/ 1 h 6863978"/>
              <a:gd name="connsiteX2" fmla="*/ 7668161 w 7668161"/>
              <a:gd name="connsiteY2" fmla="*/ 6858001 h 6863978"/>
              <a:gd name="connsiteX3" fmla="*/ 0 w 7668161"/>
              <a:gd name="connsiteY3" fmla="*/ 6863978 h 6863978"/>
              <a:gd name="connsiteX4" fmla="*/ 80629 w 7668161"/>
              <a:gd name="connsiteY4" fmla="*/ 4331420 h 6863978"/>
              <a:gd name="connsiteX5" fmla="*/ 3089073 w 7668161"/>
              <a:gd name="connsiteY5" fmla="*/ 2838894 h 6863978"/>
              <a:gd name="connsiteX6" fmla="*/ 3073640 w 7668161"/>
              <a:gd name="connsiteY6" fmla="*/ 0 h 6863978"/>
              <a:gd name="connsiteX0" fmla="*/ 3073640 w 7668161"/>
              <a:gd name="connsiteY0" fmla="*/ 0 h 6863978"/>
              <a:gd name="connsiteX1" fmla="*/ 7668161 w 7668161"/>
              <a:gd name="connsiteY1" fmla="*/ 1 h 6863978"/>
              <a:gd name="connsiteX2" fmla="*/ 7668161 w 7668161"/>
              <a:gd name="connsiteY2" fmla="*/ 6858001 h 6863978"/>
              <a:gd name="connsiteX3" fmla="*/ 0 w 7668161"/>
              <a:gd name="connsiteY3" fmla="*/ 6863978 h 6863978"/>
              <a:gd name="connsiteX4" fmla="*/ 301767 w 7668161"/>
              <a:gd name="connsiteY4" fmla="*/ 3549368 h 6863978"/>
              <a:gd name="connsiteX5" fmla="*/ 3089073 w 7668161"/>
              <a:gd name="connsiteY5" fmla="*/ 2838894 h 6863978"/>
              <a:gd name="connsiteX6" fmla="*/ 3073640 w 7668161"/>
              <a:gd name="connsiteY6" fmla="*/ 0 h 6863978"/>
              <a:gd name="connsiteX0" fmla="*/ 3073640 w 7668161"/>
              <a:gd name="connsiteY0" fmla="*/ 0 h 6863978"/>
              <a:gd name="connsiteX1" fmla="*/ 7668161 w 7668161"/>
              <a:gd name="connsiteY1" fmla="*/ 1 h 6863978"/>
              <a:gd name="connsiteX2" fmla="*/ 7668161 w 7668161"/>
              <a:gd name="connsiteY2" fmla="*/ 6858001 h 6863978"/>
              <a:gd name="connsiteX3" fmla="*/ 0 w 7668161"/>
              <a:gd name="connsiteY3" fmla="*/ 6863978 h 6863978"/>
              <a:gd name="connsiteX4" fmla="*/ 301767 w 7668161"/>
              <a:gd name="connsiteY4" fmla="*/ 3549368 h 6863978"/>
              <a:gd name="connsiteX5" fmla="*/ 5831185 w 7668161"/>
              <a:gd name="connsiteY5" fmla="*/ 1744021 h 6863978"/>
              <a:gd name="connsiteX6" fmla="*/ 3073640 w 7668161"/>
              <a:gd name="connsiteY6" fmla="*/ 0 h 6863978"/>
              <a:gd name="connsiteX0" fmla="*/ 3073640 w 7668161"/>
              <a:gd name="connsiteY0" fmla="*/ 0 h 6863978"/>
              <a:gd name="connsiteX1" fmla="*/ 7668161 w 7668161"/>
              <a:gd name="connsiteY1" fmla="*/ 1 h 6863978"/>
              <a:gd name="connsiteX2" fmla="*/ 7668161 w 7668161"/>
              <a:gd name="connsiteY2" fmla="*/ 6858001 h 6863978"/>
              <a:gd name="connsiteX3" fmla="*/ 0 w 7668161"/>
              <a:gd name="connsiteY3" fmla="*/ 6863978 h 6863978"/>
              <a:gd name="connsiteX4" fmla="*/ 301767 w 7668161"/>
              <a:gd name="connsiteY4" fmla="*/ 3549368 h 6863978"/>
              <a:gd name="connsiteX5" fmla="*/ 5831185 w 7668161"/>
              <a:gd name="connsiteY5" fmla="*/ 1744021 h 6863978"/>
              <a:gd name="connsiteX6" fmla="*/ 3073640 w 7668161"/>
              <a:gd name="connsiteY6" fmla="*/ 0 h 6863978"/>
              <a:gd name="connsiteX0" fmla="*/ 6766643 w 7668161"/>
              <a:gd name="connsiteY0" fmla="*/ 48125 h 6863977"/>
              <a:gd name="connsiteX1" fmla="*/ 7668161 w 7668161"/>
              <a:gd name="connsiteY1" fmla="*/ 0 h 6863977"/>
              <a:gd name="connsiteX2" fmla="*/ 7668161 w 7668161"/>
              <a:gd name="connsiteY2" fmla="*/ 6858000 h 6863977"/>
              <a:gd name="connsiteX3" fmla="*/ 0 w 7668161"/>
              <a:gd name="connsiteY3" fmla="*/ 6863977 h 6863977"/>
              <a:gd name="connsiteX4" fmla="*/ 301767 w 7668161"/>
              <a:gd name="connsiteY4" fmla="*/ 3549367 h 6863977"/>
              <a:gd name="connsiteX5" fmla="*/ 5831185 w 7668161"/>
              <a:gd name="connsiteY5" fmla="*/ 1744020 h 6863977"/>
              <a:gd name="connsiteX6" fmla="*/ 6766643 w 7668161"/>
              <a:gd name="connsiteY6" fmla="*/ 48125 h 6863977"/>
              <a:gd name="connsiteX0" fmla="*/ 6766643 w 7668161"/>
              <a:gd name="connsiteY0" fmla="*/ 48125 h 6863977"/>
              <a:gd name="connsiteX1" fmla="*/ 7668161 w 7668161"/>
              <a:gd name="connsiteY1" fmla="*/ 0 h 6863977"/>
              <a:gd name="connsiteX2" fmla="*/ 7668161 w 7668161"/>
              <a:gd name="connsiteY2" fmla="*/ 6858000 h 6863977"/>
              <a:gd name="connsiteX3" fmla="*/ 0 w 7668161"/>
              <a:gd name="connsiteY3" fmla="*/ 6863977 h 6863977"/>
              <a:gd name="connsiteX4" fmla="*/ 301767 w 7668161"/>
              <a:gd name="connsiteY4" fmla="*/ 3549367 h 6863977"/>
              <a:gd name="connsiteX5" fmla="*/ 5831185 w 7668161"/>
              <a:gd name="connsiteY5" fmla="*/ 1744020 h 6863977"/>
              <a:gd name="connsiteX6" fmla="*/ 6766643 w 7668161"/>
              <a:gd name="connsiteY6" fmla="*/ 48125 h 6863977"/>
              <a:gd name="connsiteX0" fmla="*/ 6766643 w 7668161"/>
              <a:gd name="connsiteY0" fmla="*/ 48125 h 6863977"/>
              <a:gd name="connsiteX1" fmla="*/ 7668161 w 7668161"/>
              <a:gd name="connsiteY1" fmla="*/ 0 h 6863977"/>
              <a:gd name="connsiteX2" fmla="*/ 7668161 w 7668161"/>
              <a:gd name="connsiteY2" fmla="*/ 6858000 h 6863977"/>
              <a:gd name="connsiteX3" fmla="*/ 0 w 7668161"/>
              <a:gd name="connsiteY3" fmla="*/ 6863977 h 6863977"/>
              <a:gd name="connsiteX4" fmla="*/ 301767 w 7668161"/>
              <a:gd name="connsiteY4" fmla="*/ 3549367 h 6863977"/>
              <a:gd name="connsiteX5" fmla="*/ 5831185 w 7668161"/>
              <a:gd name="connsiteY5" fmla="*/ 1744020 h 6863977"/>
              <a:gd name="connsiteX6" fmla="*/ 6766643 w 7668161"/>
              <a:gd name="connsiteY6" fmla="*/ 48125 h 6863977"/>
              <a:gd name="connsiteX0" fmla="*/ 6766643 w 7668161"/>
              <a:gd name="connsiteY0" fmla="*/ 48125 h 6863977"/>
              <a:gd name="connsiteX1" fmla="*/ 7668161 w 7668161"/>
              <a:gd name="connsiteY1" fmla="*/ 0 h 6863977"/>
              <a:gd name="connsiteX2" fmla="*/ 7668161 w 7668161"/>
              <a:gd name="connsiteY2" fmla="*/ 6858000 h 6863977"/>
              <a:gd name="connsiteX3" fmla="*/ 0 w 7668161"/>
              <a:gd name="connsiteY3" fmla="*/ 6863977 h 6863977"/>
              <a:gd name="connsiteX4" fmla="*/ 301767 w 7668161"/>
              <a:gd name="connsiteY4" fmla="*/ 3549367 h 6863977"/>
              <a:gd name="connsiteX5" fmla="*/ 6766643 w 7668161"/>
              <a:gd name="connsiteY5" fmla="*/ 48125 h 6863977"/>
              <a:gd name="connsiteX0" fmla="*/ 6766643 w 7668161"/>
              <a:gd name="connsiteY0" fmla="*/ 48125 h 6863977"/>
              <a:gd name="connsiteX1" fmla="*/ 7668161 w 7668161"/>
              <a:gd name="connsiteY1" fmla="*/ 0 h 6863977"/>
              <a:gd name="connsiteX2" fmla="*/ 7668161 w 7668161"/>
              <a:gd name="connsiteY2" fmla="*/ 6858000 h 6863977"/>
              <a:gd name="connsiteX3" fmla="*/ 0 w 7668161"/>
              <a:gd name="connsiteY3" fmla="*/ 6863977 h 6863977"/>
              <a:gd name="connsiteX4" fmla="*/ 301767 w 7668161"/>
              <a:gd name="connsiteY4" fmla="*/ 3549367 h 6863977"/>
              <a:gd name="connsiteX5" fmla="*/ 3626662 w 7668161"/>
              <a:gd name="connsiteY5" fmla="*/ 1503946 h 6863977"/>
              <a:gd name="connsiteX6" fmla="*/ 6766643 w 7668161"/>
              <a:gd name="connsiteY6" fmla="*/ 48125 h 6863977"/>
              <a:gd name="connsiteX0" fmla="*/ 6766643 w 7668161"/>
              <a:gd name="connsiteY0" fmla="*/ 48125 h 6863977"/>
              <a:gd name="connsiteX1" fmla="*/ 7668161 w 7668161"/>
              <a:gd name="connsiteY1" fmla="*/ 0 h 6863977"/>
              <a:gd name="connsiteX2" fmla="*/ 7668161 w 7668161"/>
              <a:gd name="connsiteY2" fmla="*/ 6858000 h 6863977"/>
              <a:gd name="connsiteX3" fmla="*/ 0 w 7668161"/>
              <a:gd name="connsiteY3" fmla="*/ 6863977 h 6863977"/>
              <a:gd name="connsiteX4" fmla="*/ 301767 w 7668161"/>
              <a:gd name="connsiteY4" fmla="*/ 3549367 h 6863977"/>
              <a:gd name="connsiteX5" fmla="*/ 4975603 w 7668161"/>
              <a:gd name="connsiteY5" fmla="*/ 2105525 h 6863977"/>
              <a:gd name="connsiteX6" fmla="*/ 6766643 w 7668161"/>
              <a:gd name="connsiteY6" fmla="*/ 48125 h 6863977"/>
              <a:gd name="connsiteX0" fmla="*/ 6766643 w 7668161"/>
              <a:gd name="connsiteY0" fmla="*/ 48125 h 6863977"/>
              <a:gd name="connsiteX1" fmla="*/ 7668161 w 7668161"/>
              <a:gd name="connsiteY1" fmla="*/ 0 h 6863977"/>
              <a:gd name="connsiteX2" fmla="*/ 7668161 w 7668161"/>
              <a:gd name="connsiteY2" fmla="*/ 6858000 h 6863977"/>
              <a:gd name="connsiteX3" fmla="*/ 0 w 7668161"/>
              <a:gd name="connsiteY3" fmla="*/ 6863977 h 6863977"/>
              <a:gd name="connsiteX4" fmla="*/ 301767 w 7668161"/>
              <a:gd name="connsiteY4" fmla="*/ 3549367 h 6863977"/>
              <a:gd name="connsiteX5" fmla="*/ 5992839 w 7668161"/>
              <a:gd name="connsiteY5" fmla="*/ 1780672 h 6863977"/>
              <a:gd name="connsiteX6" fmla="*/ 6766643 w 7668161"/>
              <a:gd name="connsiteY6" fmla="*/ 48125 h 6863977"/>
              <a:gd name="connsiteX0" fmla="*/ 6766643 w 7668161"/>
              <a:gd name="connsiteY0" fmla="*/ 48125 h 6863977"/>
              <a:gd name="connsiteX1" fmla="*/ 7668161 w 7668161"/>
              <a:gd name="connsiteY1" fmla="*/ 0 h 6863977"/>
              <a:gd name="connsiteX2" fmla="*/ 7668161 w 7668161"/>
              <a:gd name="connsiteY2" fmla="*/ 6858000 h 6863977"/>
              <a:gd name="connsiteX3" fmla="*/ 0 w 7668161"/>
              <a:gd name="connsiteY3" fmla="*/ 6863977 h 6863977"/>
              <a:gd name="connsiteX4" fmla="*/ 301767 w 7668161"/>
              <a:gd name="connsiteY4" fmla="*/ 3549367 h 6863977"/>
              <a:gd name="connsiteX5" fmla="*/ 5683246 w 7668161"/>
              <a:gd name="connsiteY5" fmla="*/ 1768641 h 6863977"/>
              <a:gd name="connsiteX6" fmla="*/ 6766643 w 7668161"/>
              <a:gd name="connsiteY6" fmla="*/ 48125 h 6863977"/>
              <a:gd name="connsiteX0" fmla="*/ 6766643 w 7668161"/>
              <a:gd name="connsiteY0" fmla="*/ 7182 h 6863977"/>
              <a:gd name="connsiteX1" fmla="*/ 7668161 w 7668161"/>
              <a:gd name="connsiteY1" fmla="*/ 0 h 6863977"/>
              <a:gd name="connsiteX2" fmla="*/ 7668161 w 7668161"/>
              <a:gd name="connsiteY2" fmla="*/ 6858000 h 6863977"/>
              <a:gd name="connsiteX3" fmla="*/ 0 w 7668161"/>
              <a:gd name="connsiteY3" fmla="*/ 6863977 h 6863977"/>
              <a:gd name="connsiteX4" fmla="*/ 301767 w 7668161"/>
              <a:gd name="connsiteY4" fmla="*/ 3549367 h 6863977"/>
              <a:gd name="connsiteX5" fmla="*/ 5683246 w 7668161"/>
              <a:gd name="connsiteY5" fmla="*/ 1768641 h 6863977"/>
              <a:gd name="connsiteX6" fmla="*/ 6766643 w 7668161"/>
              <a:gd name="connsiteY6" fmla="*/ 7182 h 6863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68161" h="6863977">
                <a:moveTo>
                  <a:pt x="6766643" y="7182"/>
                </a:moveTo>
                <a:lnTo>
                  <a:pt x="7668161" y="0"/>
                </a:lnTo>
                <a:lnTo>
                  <a:pt x="7668161" y="6858000"/>
                </a:lnTo>
                <a:lnTo>
                  <a:pt x="0" y="6863977"/>
                </a:lnTo>
                <a:cubicBezTo>
                  <a:pt x="61623" y="4656028"/>
                  <a:pt x="282360" y="4908563"/>
                  <a:pt x="301767" y="3549367"/>
                </a:cubicBezTo>
                <a:cubicBezTo>
                  <a:pt x="906211" y="2656029"/>
                  <a:pt x="4605767" y="2352181"/>
                  <a:pt x="5683246" y="1768641"/>
                </a:cubicBezTo>
                <a:cubicBezTo>
                  <a:pt x="6760725" y="1185101"/>
                  <a:pt x="6093060" y="257840"/>
                  <a:pt x="6766643" y="7182"/>
                </a:cubicBezTo>
                <a:close/>
              </a:path>
            </a:pathLst>
          </a:custGeom>
          <a:solidFill>
            <a:srgbClr val="C7D6C2"/>
          </a:solidFill>
        </p:spPr>
        <p:txBody>
          <a:bodyPr rtlCol="0">
            <a:noAutofit/>
          </a:bodyPr>
          <a:lstStyle/>
          <a:p>
            <a:pPr lvl="0"/>
            <a:endParaRPr lang="en-GB" noProof="0" dirty="0"/>
          </a:p>
        </p:txBody>
      </p:sp>
      <p:sp>
        <p:nvSpPr>
          <p:cNvPr id="9" name="Subtitle"/>
          <p:cNvSpPr>
            <a:spLocks noGrp="1"/>
          </p:cNvSpPr>
          <p:nvPr>
            <p:ph type="body" sz="quarter" idx="11"/>
          </p:nvPr>
        </p:nvSpPr>
        <p:spPr>
          <a:xfrm>
            <a:off x="1783441" y="1096794"/>
            <a:ext cx="10671048" cy="3305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solidFill>
                  <a:schemeClr val="tx2"/>
                </a:solidFill>
                <a:latin typeface="+mn-lt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90316" y="365126"/>
            <a:ext cx="10680175" cy="896938"/>
          </a:xfrm>
        </p:spPr>
        <p:txBody>
          <a:bodyPr t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 rot="16200000">
            <a:off x="-1068457" y="1068455"/>
            <a:ext cx="6858002" cy="4721087"/>
          </a:xfrm>
          <a:blipFill>
            <a:blip r:embed="rId3" cstate="email"/>
            <a:stretch>
              <a:fillRect l="-83589" t="-29833" r="-70937" b="3157"/>
            </a:stretch>
          </a:blipFill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5030311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Redwood - Title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Tag">
            <a:extLst>
              <a:ext uri="{FF2B5EF4-FFF2-40B4-BE49-F238E27FC236}">
                <a16:creationId xmlns:a16="http://schemas.microsoft.com/office/drawing/2014/main" id="{3C3B56FA-03D0-CEF2-3B52-76F57FA84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2350" y="6354763"/>
            <a:ext cx="50323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56"/>
          <p:cNvSpPr>
            <a:spLocks noGrp="1"/>
          </p:cNvSpPr>
          <p:nvPr>
            <p:ph type="pic" sz="quarter" idx="17"/>
          </p:nvPr>
        </p:nvSpPr>
        <p:spPr>
          <a:xfrm flipH="1">
            <a:off x="2898" y="1"/>
            <a:ext cx="4172059" cy="6863977"/>
          </a:xfrm>
          <a:custGeom>
            <a:avLst/>
            <a:gdLst>
              <a:gd name="connsiteX0" fmla="*/ 4259154 w 5268041"/>
              <a:gd name="connsiteY0" fmla="*/ 6355081 h 6863978"/>
              <a:gd name="connsiteX1" fmla="*/ 4259154 w 5268041"/>
              <a:gd name="connsiteY1" fmla="*/ 6858001 h 6863978"/>
              <a:gd name="connsiteX2" fmla="*/ 4762074 w 5268041"/>
              <a:gd name="connsiteY2" fmla="*/ 6858001 h 6863978"/>
              <a:gd name="connsiteX3" fmla="*/ 4762074 w 5268041"/>
              <a:gd name="connsiteY3" fmla="*/ 6355081 h 6863978"/>
              <a:gd name="connsiteX4" fmla="*/ 673520 w 5268041"/>
              <a:gd name="connsiteY4" fmla="*/ 0 h 6863978"/>
              <a:gd name="connsiteX5" fmla="*/ 5268041 w 5268041"/>
              <a:gd name="connsiteY5" fmla="*/ 1 h 6863978"/>
              <a:gd name="connsiteX6" fmla="*/ 5268041 w 5268041"/>
              <a:gd name="connsiteY6" fmla="*/ 6858001 h 6863978"/>
              <a:gd name="connsiteX7" fmla="*/ 0 w 5268041"/>
              <a:gd name="connsiteY7" fmla="*/ 6863978 h 6863978"/>
              <a:gd name="connsiteX8" fmla="*/ 50999 w 5268041"/>
              <a:gd name="connsiteY8" fmla="*/ 3976578 h 6863978"/>
              <a:gd name="connsiteX9" fmla="*/ 688953 w 5268041"/>
              <a:gd name="connsiteY9" fmla="*/ 2838894 h 6863978"/>
              <a:gd name="connsiteX10" fmla="*/ 673520 w 5268041"/>
              <a:gd name="connsiteY10" fmla="*/ 0 h 6863978"/>
              <a:gd name="connsiteX0" fmla="*/ 4259154 w 5268041"/>
              <a:gd name="connsiteY0" fmla="*/ 6355081 h 6863978"/>
              <a:gd name="connsiteX1" fmla="*/ 4259154 w 5268041"/>
              <a:gd name="connsiteY1" fmla="*/ 6858001 h 6863978"/>
              <a:gd name="connsiteX2" fmla="*/ 4762074 w 5268041"/>
              <a:gd name="connsiteY2" fmla="*/ 6858001 h 6863978"/>
              <a:gd name="connsiteX3" fmla="*/ 4259154 w 5268041"/>
              <a:gd name="connsiteY3" fmla="*/ 6355081 h 6863978"/>
              <a:gd name="connsiteX4" fmla="*/ 673520 w 5268041"/>
              <a:gd name="connsiteY4" fmla="*/ 0 h 6863978"/>
              <a:gd name="connsiteX5" fmla="*/ 5268041 w 5268041"/>
              <a:gd name="connsiteY5" fmla="*/ 1 h 6863978"/>
              <a:gd name="connsiteX6" fmla="*/ 5268041 w 5268041"/>
              <a:gd name="connsiteY6" fmla="*/ 6858001 h 6863978"/>
              <a:gd name="connsiteX7" fmla="*/ 0 w 5268041"/>
              <a:gd name="connsiteY7" fmla="*/ 6863978 h 6863978"/>
              <a:gd name="connsiteX8" fmla="*/ 50999 w 5268041"/>
              <a:gd name="connsiteY8" fmla="*/ 3976578 h 6863978"/>
              <a:gd name="connsiteX9" fmla="*/ 688953 w 5268041"/>
              <a:gd name="connsiteY9" fmla="*/ 2838894 h 6863978"/>
              <a:gd name="connsiteX10" fmla="*/ 673520 w 5268041"/>
              <a:gd name="connsiteY10" fmla="*/ 0 h 6863978"/>
              <a:gd name="connsiteX0" fmla="*/ 4762074 w 5268041"/>
              <a:gd name="connsiteY0" fmla="*/ 6858001 h 6863978"/>
              <a:gd name="connsiteX1" fmla="*/ 4259154 w 5268041"/>
              <a:gd name="connsiteY1" fmla="*/ 6858001 h 6863978"/>
              <a:gd name="connsiteX2" fmla="*/ 4762074 w 5268041"/>
              <a:gd name="connsiteY2" fmla="*/ 6858001 h 6863978"/>
              <a:gd name="connsiteX3" fmla="*/ 673520 w 5268041"/>
              <a:gd name="connsiteY3" fmla="*/ 0 h 6863978"/>
              <a:gd name="connsiteX4" fmla="*/ 5268041 w 5268041"/>
              <a:gd name="connsiteY4" fmla="*/ 1 h 6863978"/>
              <a:gd name="connsiteX5" fmla="*/ 5268041 w 5268041"/>
              <a:gd name="connsiteY5" fmla="*/ 6858001 h 6863978"/>
              <a:gd name="connsiteX6" fmla="*/ 0 w 5268041"/>
              <a:gd name="connsiteY6" fmla="*/ 6863978 h 6863978"/>
              <a:gd name="connsiteX7" fmla="*/ 50999 w 5268041"/>
              <a:gd name="connsiteY7" fmla="*/ 3976578 h 6863978"/>
              <a:gd name="connsiteX8" fmla="*/ 688953 w 5268041"/>
              <a:gd name="connsiteY8" fmla="*/ 2838894 h 6863978"/>
              <a:gd name="connsiteX9" fmla="*/ 673520 w 5268041"/>
              <a:gd name="connsiteY9" fmla="*/ 0 h 6863978"/>
              <a:gd name="connsiteX0" fmla="*/ 673520 w 5268041"/>
              <a:gd name="connsiteY0" fmla="*/ 0 h 6863978"/>
              <a:gd name="connsiteX1" fmla="*/ 5268041 w 5268041"/>
              <a:gd name="connsiteY1" fmla="*/ 1 h 6863978"/>
              <a:gd name="connsiteX2" fmla="*/ 5268041 w 5268041"/>
              <a:gd name="connsiteY2" fmla="*/ 6858001 h 6863978"/>
              <a:gd name="connsiteX3" fmla="*/ 0 w 5268041"/>
              <a:gd name="connsiteY3" fmla="*/ 6863978 h 6863978"/>
              <a:gd name="connsiteX4" fmla="*/ 50999 w 5268041"/>
              <a:gd name="connsiteY4" fmla="*/ 3976578 h 6863978"/>
              <a:gd name="connsiteX5" fmla="*/ 688953 w 5268041"/>
              <a:gd name="connsiteY5" fmla="*/ 2838894 h 6863978"/>
              <a:gd name="connsiteX6" fmla="*/ 673520 w 5268041"/>
              <a:gd name="connsiteY6" fmla="*/ 0 h 6863978"/>
              <a:gd name="connsiteX0" fmla="*/ 2519061 w 7113582"/>
              <a:gd name="connsiteY0" fmla="*/ 0 h 6863978"/>
              <a:gd name="connsiteX1" fmla="*/ 7113582 w 7113582"/>
              <a:gd name="connsiteY1" fmla="*/ 1 h 6863978"/>
              <a:gd name="connsiteX2" fmla="*/ 7113582 w 7113582"/>
              <a:gd name="connsiteY2" fmla="*/ 6858001 h 6863978"/>
              <a:gd name="connsiteX3" fmla="*/ 1845541 w 7113582"/>
              <a:gd name="connsiteY3" fmla="*/ 6863978 h 6863978"/>
              <a:gd name="connsiteX4" fmla="*/ 150 w 7113582"/>
              <a:gd name="connsiteY4" fmla="*/ 4099408 h 6863978"/>
              <a:gd name="connsiteX5" fmla="*/ 2534494 w 7113582"/>
              <a:gd name="connsiteY5" fmla="*/ 2838894 h 6863978"/>
              <a:gd name="connsiteX6" fmla="*/ 2519061 w 7113582"/>
              <a:gd name="connsiteY6" fmla="*/ 0 h 6863978"/>
              <a:gd name="connsiteX0" fmla="*/ 3073640 w 7668161"/>
              <a:gd name="connsiteY0" fmla="*/ 0 h 6863978"/>
              <a:gd name="connsiteX1" fmla="*/ 7668161 w 7668161"/>
              <a:gd name="connsiteY1" fmla="*/ 1 h 6863978"/>
              <a:gd name="connsiteX2" fmla="*/ 7668161 w 7668161"/>
              <a:gd name="connsiteY2" fmla="*/ 6858001 h 6863978"/>
              <a:gd name="connsiteX3" fmla="*/ 0 w 7668161"/>
              <a:gd name="connsiteY3" fmla="*/ 6863978 h 6863978"/>
              <a:gd name="connsiteX4" fmla="*/ 554729 w 7668161"/>
              <a:gd name="connsiteY4" fmla="*/ 4099408 h 6863978"/>
              <a:gd name="connsiteX5" fmla="*/ 3089073 w 7668161"/>
              <a:gd name="connsiteY5" fmla="*/ 2838894 h 6863978"/>
              <a:gd name="connsiteX6" fmla="*/ 3073640 w 7668161"/>
              <a:gd name="connsiteY6" fmla="*/ 0 h 6863978"/>
              <a:gd name="connsiteX0" fmla="*/ 3073640 w 7668161"/>
              <a:gd name="connsiteY0" fmla="*/ 0 h 6863978"/>
              <a:gd name="connsiteX1" fmla="*/ 7668161 w 7668161"/>
              <a:gd name="connsiteY1" fmla="*/ 1 h 6863978"/>
              <a:gd name="connsiteX2" fmla="*/ 7668161 w 7668161"/>
              <a:gd name="connsiteY2" fmla="*/ 6858001 h 6863978"/>
              <a:gd name="connsiteX3" fmla="*/ 0 w 7668161"/>
              <a:gd name="connsiteY3" fmla="*/ 6863978 h 6863978"/>
              <a:gd name="connsiteX4" fmla="*/ 554729 w 7668161"/>
              <a:gd name="connsiteY4" fmla="*/ 4099408 h 6863978"/>
              <a:gd name="connsiteX5" fmla="*/ 3089073 w 7668161"/>
              <a:gd name="connsiteY5" fmla="*/ 2838894 h 6863978"/>
              <a:gd name="connsiteX6" fmla="*/ 3073640 w 7668161"/>
              <a:gd name="connsiteY6" fmla="*/ 0 h 6863978"/>
              <a:gd name="connsiteX0" fmla="*/ 3073640 w 7668161"/>
              <a:gd name="connsiteY0" fmla="*/ 0 h 6863978"/>
              <a:gd name="connsiteX1" fmla="*/ 7668161 w 7668161"/>
              <a:gd name="connsiteY1" fmla="*/ 1 h 6863978"/>
              <a:gd name="connsiteX2" fmla="*/ 7668161 w 7668161"/>
              <a:gd name="connsiteY2" fmla="*/ 6858001 h 6863978"/>
              <a:gd name="connsiteX3" fmla="*/ 0 w 7668161"/>
              <a:gd name="connsiteY3" fmla="*/ 6863978 h 6863978"/>
              <a:gd name="connsiteX4" fmla="*/ 80629 w 7668161"/>
              <a:gd name="connsiteY4" fmla="*/ 4331420 h 6863978"/>
              <a:gd name="connsiteX5" fmla="*/ 3089073 w 7668161"/>
              <a:gd name="connsiteY5" fmla="*/ 2838894 h 6863978"/>
              <a:gd name="connsiteX6" fmla="*/ 3073640 w 7668161"/>
              <a:gd name="connsiteY6" fmla="*/ 0 h 6863978"/>
              <a:gd name="connsiteX0" fmla="*/ 3073640 w 7668161"/>
              <a:gd name="connsiteY0" fmla="*/ 0 h 6863978"/>
              <a:gd name="connsiteX1" fmla="*/ 7668161 w 7668161"/>
              <a:gd name="connsiteY1" fmla="*/ 1 h 6863978"/>
              <a:gd name="connsiteX2" fmla="*/ 7668161 w 7668161"/>
              <a:gd name="connsiteY2" fmla="*/ 6858001 h 6863978"/>
              <a:gd name="connsiteX3" fmla="*/ 0 w 7668161"/>
              <a:gd name="connsiteY3" fmla="*/ 6863978 h 6863978"/>
              <a:gd name="connsiteX4" fmla="*/ 301767 w 7668161"/>
              <a:gd name="connsiteY4" fmla="*/ 3549368 h 6863978"/>
              <a:gd name="connsiteX5" fmla="*/ 3089073 w 7668161"/>
              <a:gd name="connsiteY5" fmla="*/ 2838894 h 6863978"/>
              <a:gd name="connsiteX6" fmla="*/ 3073640 w 7668161"/>
              <a:gd name="connsiteY6" fmla="*/ 0 h 6863978"/>
              <a:gd name="connsiteX0" fmla="*/ 3073640 w 7668161"/>
              <a:gd name="connsiteY0" fmla="*/ 0 h 6863978"/>
              <a:gd name="connsiteX1" fmla="*/ 7668161 w 7668161"/>
              <a:gd name="connsiteY1" fmla="*/ 1 h 6863978"/>
              <a:gd name="connsiteX2" fmla="*/ 7668161 w 7668161"/>
              <a:gd name="connsiteY2" fmla="*/ 6858001 h 6863978"/>
              <a:gd name="connsiteX3" fmla="*/ 0 w 7668161"/>
              <a:gd name="connsiteY3" fmla="*/ 6863978 h 6863978"/>
              <a:gd name="connsiteX4" fmla="*/ 301767 w 7668161"/>
              <a:gd name="connsiteY4" fmla="*/ 3549368 h 6863978"/>
              <a:gd name="connsiteX5" fmla="*/ 5831185 w 7668161"/>
              <a:gd name="connsiteY5" fmla="*/ 1744021 h 6863978"/>
              <a:gd name="connsiteX6" fmla="*/ 3073640 w 7668161"/>
              <a:gd name="connsiteY6" fmla="*/ 0 h 6863978"/>
              <a:gd name="connsiteX0" fmla="*/ 3073640 w 7668161"/>
              <a:gd name="connsiteY0" fmla="*/ 0 h 6863978"/>
              <a:gd name="connsiteX1" fmla="*/ 7668161 w 7668161"/>
              <a:gd name="connsiteY1" fmla="*/ 1 h 6863978"/>
              <a:gd name="connsiteX2" fmla="*/ 7668161 w 7668161"/>
              <a:gd name="connsiteY2" fmla="*/ 6858001 h 6863978"/>
              <a:gd name="connsiteX3" fmla="*/ 0 w 7668161"/>
              <a:gd name="connsiteY3" fmla="*/ 6863978 h 6863978"/>
              <a:gd name="connsiteX4" fmla="*/ 301767 w 7668161"/>
              <a:gd name="connsiteY4" fmla="*/ 3549368 h 6863978"/>
              <a:gd name="connsiteX5" fmla="*/ 5831185 w 7668161"/>
              <a:gd name="connsiteY5" fmla="*/ 1744021 h 6863978"/>
              <a:gd name="connsiteX6" fmla="*/ 3073640 w 7668161"/>
              <a:gd name="connsiteY6" fmla="*/ 0 h 6863978"/>
              <a:gd name="connsiteX0" fmla="*/ 6766643 w 7668161"/>
              <a:gd name="connsiteY0" fmla="*/ 48125 h 6863977"/>
              <a:gd name="connsiteX1" fmla="*/ 7668161 w 7668161"/>
              <a:gd name="connsiteY1" fmla="*/ 0 h 6863977"/>
              <a:gd name="connsiteX2" fmla="*/ 7668161 w 7668161"/>
              <a:gd name="connsiteY2" fmla="*/ 6858000 h 6863977"/>
              <a:gd name="connsiteX3" fmla="*/ 0 w 7668161"/>
              <a:gd name="connsiteY3" fmla="*/ 6863977 h 6863977"/>
              <a:gd name="connsiteX4" fmla="*/ 301767 w 7668161"/>
              <a:gd name="connsiteY4" fmla="*/ 3549367 h 6863977"/>
              <a:gd name="connsiteX5" fmla="*/ 5831185 w 7668161"/>
              <a:gd name="connsiteY5" fmla="*/ 1744020 h 6863977"/>
              <a:gd name="connsiteX6" fmla="*/ 6766643 w 7668161"/>
              <a:gd name="connsiteY6" fmla="*/ 48125 h 6863977"/>
              <a:gd name="connsiteX0" fmla="*/ 6766643 w 7668161"/>
              <a:gd name="connsiteY0" fmla="*/ 48125 h 6863977"/>
              <a:gd name="connsiteX1" fmla="*/ 7668161 w 7668161"/>
              <a:gd name="connsiteY1" fmla="*/ 0 h 6863977"/>
              <a:gd name="connsiteX2" fmla="*/ 7668161 w 7668161"/>
              <a:gd name="connsiteY2" fmla="*/ 6858000 h 6863977"/>
              <a:gd name="connsiteX3" fmla="*/ 0 w 7668161"/>
              <a:gd name="connsiteY3" fmla="*/ 6863977 h 6863977"/>
              <a:gd name="connsiteX4" fmla="*/ 301767 w 7668161"/>
              <a:gd name="connsiteY4" fmla="*/ 3549367 h 6863977"/>
              <a:gd name="connsiteX5" fmla="*/ 5831185 w 7668161"/>
              <a:gd name="connsiteY5" fmla="*/ 1744020 h 6863977"/>
              <a:gd name="connsiteX6" fmla="*/ 6766643 w 7668161"/>
              <a:gd name="connsiteY6" fmla="*/ 48125 h 6863977"/>
              <a:gd name="connsiteX0" fmla="*/ 6766643 w 7668161"/>
              <a:gd name="connsiteY0" fmla="*/ 48125 h 6863977"/>
              <a:gd name="connsiteX1" fmla="*/ 7668161 w 7668161"/>
              <a:gd name="connsiteY1" fmla="*/ 0 h 6863977"/>
              <a:gd name="connsiteX2" fmla="*/ 7668161 w 7668161"/>
              <a:gd name="connsiteY2" fmla="*/ 6858000 h 6863977"/>
              <a:gd name="connsiteX3" fmla="*/ 0 w 7668161"/>
              <a:gd name="connsiteY3" fmla="*/ 6863977 h 6863977"/>
              <a:gd name="connsiteX4" fmla="*/ 301767 w 7668161"/>
              <a:gd name="connsiteY4" fmla="*/ 3549367 h 6863977"/>
              <a:gd name="connsiteX5" fmla="*/ 5831185 w 7668161"/>
              <a:gd name="connsiteY5" fmla="*/ 1744020 h 6863977"/>
              <a:gd name="connsiteX6" fmla="*/ 6766643 w 7668161"/>
              <a:gd name="connsiteY6" fmla="*/ 48125 h 6863977"/>
              <a:gd name="connsiteX0" fmla="*/ 6766643 w 7668161"/>
              <a:gd name="connsiteY0" fmla="*/ 48125 h 6863977"/>
              <a:gd name="connsiteX1" fmla="*/ 7668161 w 7668161"/>
              <a:gd name="connsiteY1" fmla="*/ 0 h 6863977"/>
              <a:gd name="connsiteX2" fmla="*/ 7668161 w 7668161"/>
              <a:gd name="connsiteY2" fmla="*/ 6858000 h 6863977"/>
              <a:gd name="connsiteX3" fmla="*/ 0 w 7668161"/>
              <a:gd name="connsiteY3" fmla="*/ 6863977 h 6863977"/>
              <a:gd name="connsiteX4" fmla="*/ 301767 w 7668161"/>
              <a:gd name="connsiteY4" fmla="*/ 3549367 h 6863977"/>
              <a:gd name="connsiteX5" fmla="*/ 6766643 w 7668161"/>
              <a:gd name="connsiteY5" fmla="*/ 48125 h 6863977"/>
              <a:gd name="connsiteX0" fmla="*/ 6766643 w 7668161"/>
              <a:gd name="connsiteY0" fmla="*/ 48125 h 6863977"/>
              <a:gd name="connsiteX1" fmla="*/ 7668161 w 7668161"/>
              <a:gd name="connsiteY1" fmla="*/ 0 h 6863977"/>
              <a:gd name="connsiteX2" fmla="*/ 7668161 w 7668161"/>
              <a:gd name="connsiteY2" fmla="*/ 6858000 h 6863977"/>
              <a:gd name="connsiteX3" fmla="*/ 0 w 7668161"/>
              <a:gd name="connsiteY3" fmla="*/ 6863977 h 6863977"/>
              <a:gd name="connsiteX4" fmla="*/ 301767 w 7668161"/>
              <a:gd name="connsiteY4" fmla="*/ 3549367 h 6863977"/>
              <a:gd name="connsiteX5" fmla="*/ 3626662 w 7668161"/>
              <a:gd name="connsiteY5" fmla="*/ 1503946 h 6863977"/>
              <a:gd name="connsiteX6" fmla="*/ 6766643 w 7668161"/>
              <a:gd name="connsiteY6" fmla="*/ 48125 h 6863977"/>
              <a:gd name="connsiteX0" fmla="*/ 6766643 w 7668161"/>
              <a:gd name="connsiteY0" fmla="*/ 48125 h 6863977"/>
              <a:gd name="connsiteX1" fmla="*/ 7668161 w 7668161"/>
              <a:gd name="connsiteY1" fmla="*/ 0 h 6863977"/>
              <a:gd name="connsiteX2" fmla="*/ 7668161 w 7668161"/>
              <a:gd name="connsiteY2" fmla="*/ 6858000 h 6863977"/>
              <a:gd name="connsiteX3" fmla="*/ 0 w 7668161"/>
              <a:gd name="connsiteY3" fmla="*/ 6863977 h 6863977"/>
              <a:gd name="connsiteX4" fmla="*/ 301767 w 7668161"/>
              <a:gd name="connsiteY4" fmla="*/ 3549367 h 6863977"/>
              <a:gd name="connsiteX5" fmla="*/ 4975603 w 7668161"/>
              <a:gd name="connsiteY5" fmla="*/ 2105525 h 6863977"/>
              <a:gd name="connsiteX6" fmla="*/ 6766643 w 7668161"/>
              <a:gd name="connsiteY6" fmla="*/ 48125 h 6863977"/>
              <a:gd name="connsiteX0" fmla="*/ 6766643 w 7668161"/>
              <a:gd name="connsiteY0" fmla="*/ 48125 h 6863977"/>
              <a:gd name="connsiteX1" fmla="*/ 7668161 w 7668161"/>
              <a:gd name="connsiteY1" fmla="*/ 0 h 6863977"/>
              <a:gd name="connsiteX2" fmla="*/ 7668161 w 7668161"/>
              <a:gd name="connsiteY2" fmla="*/ 6858000 h 6863977"/>
              <a:gd name="connsiteX3" fmla="*/ 0 w 7668161"/>
              <a:gd name="connsiteY3" fmla="*/ 6863977 h 6863977"/>
              <a:gd name="connsiteX4" fmla="*/ 301767 w 7668161"/>
              <a:gd name="connsiteY4" fmla="*/ 3549367 h 6863977"/>
              <a:gd name="connsiteX5" fmla="*/ 5992839 w 7668161"/>
              <a:gd name="connsiteY5" fmla="*/ 1780672 h 6863977"/>
              <a:gd name="connsiteX6" fmla="*/ 6766643 w 7668161"/>
              <a:gd name="connsiteY6" fmla="*/ 48125 h 6863977"/>
              <a:gd name="connsiteX0" fmla="*/ 6766643 w 7668161"/>
              <a:gd name="connsiteY0" fmla="*/ 48125 h 6863977"/>
              <a:gd name="connsiteX1" fmla="*/ 7668161 w 7668161"/>
              <a:gd name="connsiteY1" fmla="*/ 0 h 6863977"/>
              <a:gd name="connsiteX2" fmla="*/ 7668161 w 7668161"/>
              <a:gd name="connsiteY2" fmla="*/ 6858000 h 6863977"/>
              <a:gd name="connsiteX3" fmla="*/ 0 w 7668161"/>
              <a:gd name="connsiteY3" fmla="*/ 6863977 h 6863977"/>
              <a:gd name="connsiteX4" fmla="*/ 301767 w 7668161"/>
              <a:gd name="connsiteY4" fmla="*/ 3549367 h 6863977"/>
              <a:gd name="connsiteX5" fmla="*/ 5683246 w 7668161"/>
              <a:gd name="connsiteY5" fmla="*/ 1768641 h 6863977"/>
              <a:gd name="connsiteX6" fmla="*/ 6766643 w 7668161"/>
              <a:gd name="connsiteY6" fmla="*/ 48125 h 6863977"/>
              <a:gd name="connsiteX0" fmla="*/ 6766643 w 7668161"/>
              <a:gd name="connsiteY0" fmla="*/ 7182 h 6863977"/>
              <a:gd name="connsiteX1" fmla="*/ 7668161 w 7668161"/>
              <a:gd name="connsiteY1" fmla="*/ 0 h 6863977"/>
              <a:gd name="connsiteX2" fmla="*/ 7668161 w 7668161"/>
              <a:gd name="connsiteY2" fmla="*/ 6858000 h 6863977"/>
              <a:gd name="connsiteX3" fmla="*/ 0 w 7668161"/>
              <a:gd name="connsiteY3" fmla="*/ 6863977 h 6863977"/>
              <a:gd name="connsiteX4" fmla="*/ 301767 w 7668161"/>
              <a:gd name="connsiteY4" fmla="*/ 3549367 h 6863977"/>
              <a:gd name="connsiteX5" fmla="*/ 5683246 w 7668161"/>
              <a:gd name="connsiteY5" fmla="*/ 1768641 h 6863977"/>
              <a:gd name="connsiteX6" fmla="*/ 6766643 w 7668161"/>
              <a:gd name="connsiteY6" fmla="*/ 7182 h 6863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68161" h="6863977">
                <a:moveTo>
                  <a:pt x="6766643" y="7182"/>
                </a:moveTo>
                <a:lnTo>
                  <a:pt x="7668161" y="0"/>
                </a:lnTo>
                <a:lnTo>
                  <a:pt x="7668161" y="6858000"/>
                </a:lnTo>
                <a:lnTo>
                  <a:pt x="0" y="6863977"/>
                </a:lnTo>
                <a:cubicBezTo>
                  <a:pt x="61623" y="4656028"/>
                  <a:pt x="282360" y="4908563"/>
                  <a:pt x="301767" y="3549367"/>
                </a:cubicBezTo>
                <a:cubicBezTo>
                  <a:pt x="906211" y="2656029"/>
                  <a:pt x="4605767" y="2352181"/>
                  <a:pt x="5683246" y="1768641"/>
                </a:cubicBezTo>
                <a:cubicBezTo>
                  <a:pt x="6760725" y="1185101"/>
                  <a:pt x="6093060" y="257840"/>
                  <a:pt x="6766643" y="7182"/>
                </a:cubicBezTo>
                <a:close/>
              </a:path>
            </a:pathLst>
          </a:custGeom>
          <a:solidFill>
            <a:srgbClr val="C7D6C2"/>
          </a:solidFill>
        </p:spPr>
        <p:txBody>
          <a:bodyPr rtlCol="0">
            <a:noAutofit/>
          </a:bodyPr>
          <a:lstStyle/>
          <a:p>
            <a:pPr lvl="0"/>
            <a:endParaRPr lang="en-GB" noProof="0" dirty="0"/>
          </a:p>
        </p:txBody>
      </p:sp>
      <p:sp>
        <p:nvSpPr>
          <p:cNvPr id="9" name="Subtitle"/>
          <p:cNvSpPr>
            <a:spLocks noGrp="1"/>
          </p:cNvSpPr>
          <p:nvPr>
            <p:ph type="body" sz="quarter" idx="11"/>
          </p:nvPr>
        </p:nvSpPr>
        <p:spPr>
          <a:xfrm>
            <a:off x="1783441" y="1096794"/>
            <a:ext cx="10671048" cy="3305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solidFill>
                  <a:schemeClr val="tx2"/>
                </a:solidFill>
                <a:latin typeface="+mn-lt"/>
                <a:cs typeface="Oracle Sans" panose="020B05030202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90316" y="365126"/>
            <a:ext cx="10680175" cy="896938"/>
          </a:xfrm>
        </p:spPr>
        <p:txBody>
          <a:bodyPr t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 rot="16200000">
            <a:off x="-1068457" y="1068455"/>
            <a:ext cx="6858002" cy="4721087"/>
          </a:xfrm>
          <a:blipFill>
            <a:blip r:embed="rId3" cstate="email"/>
            <a:stretch>
              <a:fillRect l="-83589" t="-29833" r="-70937" b="3157"/>
            </a:stretch>
          </a:blipFill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912538" y="2787005"/>
            <a:ext cx="1284612" cy="1283989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rtlCol="0">
            <a:noAutofit/>
          </a:bodyPr>
          <a:lstStyle>
            <a:lvl1pPr algn="ctr">
              <a:defRPr sz="1800"/>
            </a:lvl1pPr>
          </a:lstStyle>
          <a:p>
            <a:pPr lvl="0"/>
            <a:r>
              <a:rPr lang="en-GB" noProof="0"/>
              <a:t>Click icon to add picture</a:t>
            </a:r>
            <a:endParaRPr lang="en-GB" noProof="0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5571895" y="3197042"/>
            <a:ext cx="1504191" cy="1503461"/>
          </a:xfrm>
          <a:prstGeom prst="ellipse">
            <a:avLst/>
          </a:prstGeom>
          <a:solidFill>
            <a:srgbClr val="C7D6C2"/>
          </a:solidFill>
          <a:ln w="19050">
            <a:solidFill>
              <a:schemeClr val="bg1"/>
            </a:solidFill>
          </a:ln>
        </p:spPr>
        <p:txBody>
          <a:bodyPr rtlCol="0">
            <a:noAutofit/>
          </a:bodyPr>
          <a:lstStyle>
            <a:lvl1pPr algn="ctr">
              <a:defRPr sz="1600"/>
            </a:lvl1pPr>
          </a:lstStyle>
          <a:p>
            <a:pPr lvl="0"/>
            <a:r>
              <a:rPr lang="en-GB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50069376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 - 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racle Logo" descr="Oracle Logo">
            <a:extLst>
              <a:ext uri="{FF2B5EF4-FFF2-40B4-BE49-F238E27FC236}">
                <a16:creationId xmlns:a16="http://schemas.microsoft.com/office/drawing/2014/main" id="{A3AAE1F3-E03B-E16C-5538-166B40AD2E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 bwMode="invGray">
          <a:xfrm>
            <a:off x="3648075" y="2914650"/>
            <a:ext cx="4895850" cy="1028700"/>
          </a:xfrm>
          <a:prstGeom prst="rect">
            <a:avLst/>
          </a:prstGeom>
        </p:spPr>
      </p:pic>
      <p:pic>
        <p:nvPicPr>
          <p:cNvPr id="3" name="OTag">
            <a:extLst>
              <a:ext uri="{FF2B5EF4-FFF2-40B4-BE49-F238E27FC236}">
                <a16:creationId xmlns:a16="http://schemas.microsoft.com/office/drawing/2014/main" id="{F20BD069-D5A5-AF48-AF0E-32BDFB462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2350" y="6354763"/>
            <a:ext cx="50323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154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2B7E933A-FCAD-14E3-D533-EC18B2613B5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2"/>
          <p:cNvSpPr>
            <a:spLocks noGrp="1"/>
          </p:cNvSpPr>
          <p:nvPr>
            <p:ph type="title"/>
          </p:nvPr>
        </p:nvSpPr>
        <p:spPr>
          <a:xfrm>
            <a:off x="517690" y="577482"/>
            <a:ext cx="6384584" cy="5355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74262"/>
                </a:solidFill>
                <a:effectLst/>
                <a:uLnTx/>
                <a:uFillTx/>
                <a:latin typeface="Oracle Sans Extra Bold" panose="020B0803020204020204" pitchFamily="34" charset="0"/>
                <a:ea typeface="+mn-ea"/>
                <a:cs typeface="Oracle Sans Extra Bold" panose="020B0803020204020204" pitchFamily="34" charset="0"/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87131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BB6CA-F901-C8CC-B8BF-40A59D1673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DC034-2292-324A-834B-934A9A272F52}" type="datetimeFigureOut">
              <a:rPr lang="en-US"/>
              <a:pPr>
                <a:defRPr/>
              </a:pPr>
              <a:t>5/16/24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9E7D7B-3412-22A5-7790-76FF3D092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266E7-A493-C662-DA5C-70424FBDB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5B47F-9216-2F41-A205-4A09EC49BA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882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60A47-D872-CA16-CD73-9541C5DC2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BE1C8-1F89-2F45-98E6-521BCFF20718}" type="datetimeFigureOut">
              <a:rPr lang="en-US"/>
              <a:pPr>
                <a:defRPr/>
              </a:pPr>
              <a:t>5/16/24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F125D-DEE8-697D-42A4-1CAFF80BB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093DD-7C09-9541-A8A4-CA7439338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A5E49-791C-4343-847B-3F4347038F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756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3C885-ABA3-8429-94E8-7589C1BC8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8E96A-949B-3F45-8315-EE2D551C3603}" type="datetimeFigureOut">
              <a:rPr lang="en-US"/>
              <a:pPr>
                <a:defRPr/>
              </a:pPr>
              <a:t>5/16/24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234BE-83CA-7D77-DDBA-D4D5EF483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B57E0-E299-82BA-E521-1F8785BD4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1F0EA-5386-9F40-93E8-02D90AFD7F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80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building, outdoor, brick&#10;&#10;Description automatically generated">
            <a:extLst>
              <a:ext uri="{FF2B5EF4-FFF2-40B4-BE49-F238E27FC236}">
                <a16:creationId xmlns:a16="http://schemas.microsoft.com/office/drawing/2014/main" id="{26587995-71B1-3C74-A70A-70D02B1C88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12190413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147406" y="1484784"/>
            <a:ext cx="5148185" cy="2160240"/>
          </a:xfrm>
        </p:spPr>
        <p:txBody>
          <a:bodyPr>
            <a:noAutofit/>
          </a:bodyPr>
          <a:lstStyle>
            <a:lvl1pPr>
              <a:defRPr sz="10000">
                <a:solidFill>
                  <a:srgbClr val="EBD64E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802149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10F47-D1B1-9BF1-7B20-5847CCA79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684B3-422A-9E44-BC9D-DD79AFE6A58F}" type="datetimeFigureOut">
              <a:rPr lang="en-US"/>
              <a:pPr>
                <a:defRPr/>
              </a:pPr>
              <a:t>5/16/24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BA113E-E280-80C5-5FA2-EA2A5B6AD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47F60-79AF-EF46-88AD-08079E97B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350AC-A6E2-0D41-99E4-FAF519717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200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800597D-E3BA-4555-A001-1AD1301F9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C0E11-D975-5F41-9CB1-77F63406D5D5}" type="datetimeFigureOut">
              <a:rPr lang="en-US"/>
              <a:pPr>
                <a:defRPr/>
              </a:pPr>
              <a:t>5/16/24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2749D25-C296-F08A-B071-07E59233A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57FBE36-8968-1532-BDD9-2FA814247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7A311-BC68-9347-B80C-DA8E9E0FBC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381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C882500-2225-16DA-3236-8F920907C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2DD84-2E57-874F-91AE-C25C268D3ED9}" type="datetimeFigureOut">
              <a:rPr lang="en-US"/>
              <a:pPr>
                <a:defRPr/>
              </a:pPr>
              <a:t>5/16/24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4A1AFF3-C7A0-86E2-A644-F380858B5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6B78A7D-D30B-692B-D096-751D94B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16DA7-8974-6B4E-93C2-BB53272BC8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4800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C82B3AB-B382-0206-9D23-CC2CAB9DD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72785-7320-7441-AC0E-A797216C6D5F}" type="datetimeFigureOut">
              <a:rPr lang="en-US"/>
              <a:pPr>
                <a:defRPr/>
              </a:pPr>
              <a:t>5/16/24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35DD81F-EFE7-4715-9FB1-206269814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2D199D-B231-2A64-C463-0DBA3399A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3F54B-B7D3-394F-B64B-0788602744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1665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704BA99-D04A-A27C-A263-26940F20C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B7CFD-B039-A548-AE67-059FA76A50B5}" type="datetimeFigureOut">
              <a:rPr lang="en-US"/>
              <a:pPr>
                <a:defRPr/>
              </a:pPr>
              <a:t>5/16/24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30B24A4-33EC-A43C-C5D8-2317857F0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5FF3AA7-C91F-6486-1A16-0ED832AB0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5081F-9162-D54E-8989-D9055DF2E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035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3566D13-4CE2-ECC4-0759-DE370B347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5C62A-4BE9-AF4D-AB5C-70154FE7CDCF}" type="datetimeFigureOut">
              <a:rPr lang="en-US"/>
              <a:pPr>
                <a:defRPr/>
              </a:pPr>
              <a:t>5/16/24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21170F2-A577-BDAC-E765-FE4F738C8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5ED7F51-46C2-AB5B-E88C-A9E022120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0D738-1701-1241-9E85-8DBC17C4E3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93176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2491A28-D291-6EB3-E795-1E902C1C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07A46-EF89-BF4D-965B-96C3D0AD3D7E}" type="datetimeFigureOut">
              <a:rPr lang="en-US"/>
              <a:pPr>
                <a:defRPr/>
              </a:pPr>
              <a:t>5/16/24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64160AB-A922-4171-B3B8-89405E112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1DD928E-7245-A218-0FFE-4ABED4ECB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EF017-E5C9-574D-AE0C-67FA7AD7B5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14255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ADAD3-89E2-EE66-A2A1-9AA9DB04D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861F6-CC18-2944-85D3-68D3802AD8A9}" type="datetimeFigureOut">
              <a:rPr lang="en-US"/>
              <a:pPr>
                <a:defRPr/>
              </a:pPr>
              <a:t>5/16/24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8B3B7-2CE0-204D-8143-106DD5ED5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22BB8-CCCD-AC2F-8EFA-CA6F46780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4CEFC-50CD-BF4D-A174-C5927145F5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4878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E422D-6559-E56C-81C6-A441CEC6B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62490-11DD-3F4C-85B9-2E3EBB7E383C}" type="datetimeFigureOut">
              <a:rPr lang="en-US"/>
              <a:pPr>
                <a:defRPr/>
              </a:pPr>
              <a:t>5/16/24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F5D9E-1DE9-FC77-6EE6-F163639B7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93F33-58B0-9F06-4D8E-1D7A4B686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7561B-4FBB-F045-B02D-D8F76F72C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4119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upstage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432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slideLayout" Target="../slideLayouts/slideLayout71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7.xml"/><Relationship Id="rId26" Type="http://schemas.openxmlformats.org/officeDocument/2006/relationships/slideLayout" Target="../slideLayouts/slideLayout125.xml"/><Relationship Id="rId21" Type="http://schemas.openxmlformats.org/officeDocument/2006/relationships/slideLayout" Target="../slideLayouts/slideLayout120.xml"/><Relationship Id="rId34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5" Type="http://schemas.openxmlformats.org/officeDocument/2006/relationships/slideLayout" Target="../slideLayouts/slideLayout124.xml"/><Relationship Id="rId33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20" Type="http://schemas.openxmlformats.org/officeDocument/2006/relationships/slideLayout" Target="../slideLayouts/slideLayout119.xml"/><Relationship Id="rId29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24" Type="http://schemas.openxmlformats.org/officeDocument/2006/relationships/slideLayout" Target="../slideLayouts/slideLayout123.xml"/><Relationship Id="rId32" Type="http://schemas.openxmlformats.org/officeDocument/2006/relationships/slideLayout" Target="../slideLayouts/slideLayout131.xml"/><Relationship Id="rId37" Type="http://schemas.openxmlformats.org/officeDocument/2006/relationships/theme" Target="../theme/theme6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23" Type="http://schemas.openxmlformats.org/officeDocument/2006/relationships/slideLayout" Target="../slideLayouts/slideLayout122.xml"/><Relationship Id="rId28" Type="http://schemas.openxmlformats.org/officeDocument/2006/relationships/slideLayout" Target="../slideLayouts/slideLayout127.xml"/><Relationship Id="rId36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09.xml"/><Relationship Id="rId19" Type="http://schemas.openxmlformats.org/officeDocument/2006/relationships/slideLayout" Target="../slideLayouts/slideLayout118.xml"/><Relationship Id="rId31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Relationship Id="rId22" Type="http://schemas.openxmlformats.org/officeDocument/2006/relationships/slideLayout" Target="../slideLayouts/slideLayout121.xml"/><Relationship Id="rId27" Type="http://schemas.openxmlformats.org/officeDocument/2006/relationships/slideLayout" Target="../slideLayouts/slideLayout126.xml"/><Relationship Id="rId30" Type="http://schemas.openxmlformats.org/officeDocument/2006/relationships/slideLayout" Target="../slideLayouts/slideLayout129.xml"/><Relationship Id="rId35" Type="http://schemas.openxmlformats.org/officeDocument/2006/relationships/slideLayout" Target="../slideLayouts/slideLayout134.xml"/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3CC367A-5610-BB10-4DD2-1F98BC4186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C9C3CE1-F130-439C-59E9-BD6698D938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  <p:sldLayoutId id="2147484194" r:id="rId12"/>
    <p:sldLayoutId id="2147484195" r:id="rId13"/>
    <p:sldLayoutId id="2147484196" r:id="rId14"/>
    <p:sldLayoutId id="2147484197" r:id="rId15"/>
    <p:sldLayoutId id="2147484198" r:id="rId16"/>
    <p:sldLayoutId id="2147484199" r:id="rId17"/>
    <p:sldLayoutId id="2147484200" r:id="rId18"/>
    <p:sldLayoutId id="2147484201" r:id="rId19"/>
    <p:sldLayoutId id="2147484202" r:id="rId20"/>
    <p:sldLayoutId id="2147484203" r:id="rId21"/>
    <p:sldLayoutId id="2147484204" r:id="rId22"/>
    <p:sldLayoutId id="2147484205" r:id="rId23"/>
    <p:sldLayoutId id="2147484206" r:id="rId24"/>
    <p:sldLayoutId id="2147484207" r:id="rId25"/>
    <p:sldLayoutId id="2147484208" r:id="rId26"/>
    <p:sldLayoutId id="2147484209" r:id="rId27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Bebas Neue Bold" panose="020B0606020202050201" pitchFamily="34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 Bold" panose="020B0606020202050201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 Bold" panose="020B0606020202050201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 Bold" panose="020B0606020202050201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 Bold" panose="020B0606020202050201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 Bold" panose="020B0606020202050201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 Bold" panose="020B0606020202050201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 Bold" panose="020B0606020202050201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 Bold" panose="020B0606020202050201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venir Next" panose="020B0503020202020204" pitchFamily="34" charset="0"/>
        <a:buChar char="•"/>
        <a:defRPr sz="2800" kern="1200">
          <a:solidFill>
            <a:schemeClr val="tx1"/>
          </a:solidFill>
          <a:latin typeface="Bebas Neue Bold" panose="020B0606020202050201" pitchFamily="34" charset="0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BD7D3A48-BE36-B823-6E20-B749FFDEF4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D8B40B7F-9727-69B2-8CD7-1B52E04DB4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D2A88-2DD6-8494-3596-18EB87DCA8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smtClean="0">
                <a:solidFill>
                  <a:schemeClr val="tx1">
                    <a:tint val="75000"/>
                  </a:schemeClr>
                </a:solidFill>
                <a:latin typeface="KorolevCompressedW04-Heavy" panose="02000000000000000000" pitchFamily="2" charset="77"/>
              </a:defRPr>
            </a:lvl1pPr>
          </a:lstStyle>
          <a:p>
            <a:pPr>
              <a:defRPr/>
            </a:pPr>
            <a:fld id="{85F8844A-5802-7743-9575-42A58F71F96B}" type="datetimeFigureOut">
              <a:rPr lang="en-US"/>
              <a:pPr>
                <a:defRPr/>
              </a:pPr>
              <a:t>5/16/24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383DF-9D68-0ECC-07A9-5713FE4262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dirty="0">
                <a:solidFill>
                  <a:schemeClr val="tx1">
                    <a:tint val="75000"/>
                  </a:schemeClr>
                </a:solidFill>
                <a:latin typeface="KorolevCompressedW04-Heavy" panose="02000000000000000000" pitchFamily="2" charset="7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D8311-6F40-4691-4465-A7D56B00E2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smtClean="0">
                <a:solidFill>
                  <a:schemeClr val="tx1">
                    <a:tint val="75000"/>
                  </a:schemeClr>
                </a:solidFill>
                <a:latin typeface="KorolevCompressedW04-Heavy" panose="02000000000000000000" pitchFamily="2" charset="77"/>
              </a:defRPr>
            </a:lvl1pPr>
          </a:lstStyle>
          <a:p>
            <a:pPr>
              <a:defRPr/>
            </a:pPr>
            <a:fld id="{ED6EE69B-76EA-9045-8A78-D74F7A456C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156" r:id="rId5"/>
    <p:sldLayoutId id="2147484157" r:id="rId6"/>
    <p:sldLayoutId id="2147484158" r:id="rId7"/>
    <p:sldLayoutId id="2147484159" r:id="rId8"/>
    <p:sldLayoutId id="2147484160" r:id="rId9"/>
    <p:sldLayoutId id="2147484161" r:id="rId10"/>
    <p:sldLayoutId id="2147484162" r:id="rId11"/>
    <p:sldLayoutId id="2147484163" r:id="rId12"/>
    <p:sldLayoutId id="2147484164" r:id="rId13"/>
    <p:sldLayoutId id="2147484215" r:id="rId14"/>
    <p:sldLayoutId id="2147484216" r:id="rId15"/>
    <p:sldLayoutId id="2147484217" r:id="rId16"/>
    <p:sldLayoutId id="2147484218" r:id="rId17"/>
    <p:sldLayoutId id="2147484219" r:id="rId18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KorolevCompressedW04-Heavy" panose="02000000000000000000" pitchFamily="2" charset="77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KorolevCompressedW04-Heavy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KorolevCompressedW04-Heavy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KorolevCompressedW04-Heavy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KorolevCompressedW04-Heavy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KorolevCompressedW04-Heavy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KorolevCompressedW04-Heavy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KorolevCompressedW04-Heavy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KorolevCompressedW04-Heavy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KorolevCompressedW04-Heavy" panose="02000000000000000000" pitchFamily="2" charset="77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KorolevCompressedW04-Heavy" panose="02000000000000000000" pitchFamily="2" charset="77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KorolevCompressedW04-Heavy" panose="02000000000000000000" pitchFamily="2" charset="77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b="1" kern="1200">
          <a:solidFill>
            <a:schemeClr val="tx1"/>
          </a:solidFill>
          <a:latin typeface="KorolevCompressedW04-Heavy" panose="02000000000000000000" pitchFamily="2" charset="77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b="1" kern="1200">
          <a:solidFill>
            <a:schemeClr val="tx1"/>
          </a:solidFill>
          <a:latin typeface="KorolevCompressedW04-Heavy" panose="02000000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3B9BCE78-6159-4A9D-E556-F38AEED5D2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18B7E37D-DE6B-D510-7F19-F661F8639D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3FD37E-7522-7732-D0F1-166BC1AFC8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BA171FB-E187-5242-BCC9-8C3C2DF12D0B}" type="datetimeFigureOut">
              <a:rPr lang="en-US"/>
              <a:pPr>
                <a:defRPr/>
              </a:pPr>
              <a:t>5/16/24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C1D56-2620-4D26-21E6-D3F71B12A6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F80B2-2072-7F45-A5B0-6806AB48B0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0F9E888-0811-1E4A-B2B1-AF6960B2A3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0" r:id="rId1"/>
    <p:sldLayoutId id="2147484221" r:id="rId2"/>
    <p:sldLayoutId id="2147484222" r:id="rId3"/>
    <p:sldLayoutId id="2147484223" r:id="rId4"/>
    <p:sldLayoutId id="2147484224" r:id="rId5"/>
    <p:sldLayoutId id="2147484165" r:id="rId6"/>
    <p:sldLayoutId id="2147484166" r:id="rId7"/>
    <p:sldLayoutId id="2147484167" r:id="rId8"/>
    <p:sldLayoutId id="2147484168" r:id="rId9"/>
    <p:sldLayoutId id="2147484225" r:id="rId10"/>
    <p:sldLayoutId id="2147484169" r:id="rId11"/>
    <p:sldLayoutId id="2147484226" r:id="rId12"/>
    <p:sldLayoutId id="2147484227" r:id="rId13"/>
    <p:sldLayoutId id="2147484228" r:id="rId14"/>
    <p:sldLayoutId id="2147484229" r:id="rId15"/>
    <p:sldLayoutId id="2147484170" r:id="rId16"/>
    <p:sldLayoutId id="2147484230" r:id="rId17"/>
    <p:sldLayoutId id="2147484231" r:id="rId18"/>
    <p:sldLayoutId id="2147484232" r:id="rId19"/>
    <p:sldLayoutId id="2147484233" r:id="rId20"/>
    <p:sldLayoutId id="2147484234" r:id="rId21"/>
    <p:sldLayoutId id="2147484235" r:id="rId22"/>
    <p:sldLayoutId id="2147484236" r:id="rId23"/>
    <p:sldLayoutId id="2147484237" r:id="rId24"/>
    <p:sldLayoutId id="2147484238" r:id="rId25"/>
    <p:sldLayoutId id="2147484239" r:id="rId26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venir Next" panose="020B0503020202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venir Next" panose="020B0503020202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venir Next" panose="020B0503020202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venir Next" panose="020B0503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venir Next" panose="020B0503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venir Next" panose="020B0503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venir Next" panose="020B0503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venir Next" panose="020B050302020202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venir Next" panose="020B0503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Field">
            <a:extLst>
              <a:ext uri="{FF2B5EF4-FFF2-40B4-BE49-F238E27FC236}">
                <a16:creationId xmlns:a16="http://schemas.microsoft.com/office/drawing/2014/main" id="{7348B659-FF0E-83B8-7D1A-B5C8E38291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68350" y="1600200"/>
            <a:ext cx="10671175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 Third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8" name="Footer">
            <a:extLst>
              <a:ext uri="{FF2B5EF4-FFF2-40B4-BE49-F238E27FC236}">
                <a16:creationId xmlns:a16="http://schemas.microsoft.com/office/drawing/2014/main" id="{C14C77CC-A6C9-3D21-A773-B524770FA9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2725" y="6424613"/>
            <a:ext cx="574516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Copyright © 2022, Oracle and/or its affiliates</a:t>
            </a:r>
            <a:endParaRPr lang="en-US" dirty="0"/>
          </a:p>
        </p:txBody>
      </p:sp>
      <p:sp>
        <p:nvSpPr>
          <p:cNvPr id="4100" name="Title Placeholder 2">
            <a:extLst>
              <a:ext uri="{FF2B5EF4-FFF2-40B4-BE49-F238E27FC236}">
                <a16:creationId xmlns:a16="http://schemas.microsoft.com/office/drawing/2014/main" id="{C37DC730-707D-1AF8-9E55-5BA375393C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68350" y="365125"/>
            <a:ext cx="1068070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0" r:id="rId1"/>
    <p:sldLayoutId id="2147484241" r:id="rId2"/>
    <p:sldLayoutId id="2147484242" r:id="rId3"/>
    <p:sldLayoutId id="2147484243" r:id="rId4"/>
    <p:sldLayoutId id="2147484244" r:id="rId5"/>
    <p:sldLayoutId id="2147484245" r:id="rId6"/>
    <p:sldLayoutId id="2147484246" r:id="rId7"/>
    <p:sldLayoutId id="2147484247" r:id="rId8"/>
    <p:sldLayoutId id="2147484248" r:id="rId9"/>
    <p:sldLayoutId id="2147484249" r:id="rId10"/>
    <p:sldLayoutId id="2147484250" r:id="rId11"/>
    <p:sldLayoutId id="2147484251" r:id="rId12"/>
    <p:sldLayoutId id="2147484252" r:id="rId13"/>
    <p:sldLayoutId id="2147484253" r:id="rId14"/>
    <p:sldLayoutId id="2147484254" r:id="rId15"/>
    <p:sldLayoutId id="2147484255" r:id="rId16"/>
  </p:sldLayoutIdLst>
  <p:transition spd="med">
    <p:fade/>
  </p:transition>
  <p:hf sldNum="0" hdr="0" dt="0"/>
  <p:txStyles>
    <p:titleStyle>
      <a:lvl1pPr algn="l" rtl="0" fontAlgn="base">
        <a:lnSpc>
          <a:spcPct val="95000"/>
        </a:lnSpc>
        <a:spcBef>
          <a:spcPct val="0"/>
        </a:spcBef>
        <a:spcAft>
          <a:spcPct val="0"/>
        </a:spcAft>
        <a:defRPr lang="en-US" sz="3200" b="1" kern="1200" dirty="0">
          <a:solidFill>
            <a:schemeClr val="tx2"/>
          </a:solidFill>
          <a:latin typeface="+mj-lt"/>
          <a:ea typeface="+mn-ea"/>
          <a:cs typeface="+mj-cs"/>
        </a:defRPr>
      </a:lvl1pPr>
      <a:lvl2pPr algn="l" rtl="0" fontAlgn="base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Oracle Sans" panose="020B0503020204020204" pitchFamily="34" charset="0"/>
        </a:defRPr>
      </a:lvl2pPr>
      <a:lvl3pPr algn="l" rtl="0" fontAlgn="base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Oracle Sans" panose="020B0503020204020204" pitchFamily="34" charset="0"/>
        </a:defRPr>
      </a:lvl3pPr>
      <a:lvl4pPr algn="l" rtl="0" fontAlgn="base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Oracle Sans" panose="020B0503020204020204" pitchFamily="34" charset="0"/>
        </a:defRPr>
      </a:lvl4pPr>
      <a:lvl5pPr algn="l" rtl="0" fontAlgn="base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Oracle Sans" panose="020B0503020204020204" pitchFamily="34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Oracle Sans" panose="020B0503020204020204" pitchFamily="34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Oracle Sans" panose="020B0503020204020204" pitchFamily="34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Oracle Sans" panose="020B0503020204020204" pitchFamily="34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Oracle Sans" panose="020B0503020204020204" pitchFamily="34" charset="0"/>
        </a:defRPr>
      </a:lvl9pPr>
    </p:titleStyle>
    <p:bodyStyle>
      <a:lvl1pPr algn="l" rtl="0" fontAlgn="base">
        <a:lnSpc>
          <a:spcPct val="95000"/>
        </a:lnSpc>
        <a:spcBef>
          <a:spcPts val="2400"/>
        </a:spcBef>
        <a:spcAft>
          <a:spcPct val="0"/>
        </a:spcAft>
        <a:buFont typeface="Oracle Sans" panose="020B0503020204020204" pitchFamily="34" charset="0"/>
        <a:defRPr sz="2400" b="1" kern="1200">
          <a:solidFill>
            <a:schemeClr val="tx2"/>
          </a:solidFill>
          <a:latin typeface="+mj-lt"/>
          <a:ea typeface="Oracle Sans" panose="020B0503020204020204" pitchFamily="34" charset="0"/>
          <a:cs typeface="Oracle Sans" panose="020B0503020204020204" pitchFamily="34" charset="0"/>
        </a:defRPr>
      </a:lvl1pPr>
      <a:lvl2pPr algn="l" rtl="0" fontAlgn="base">
        <a:lnSpc>
          <a:spcPct val="95000"/>
        </a:lnSpc>
        <a:spcBef>
          <a:spcPts val="600"/>
        </a:spcBef>
        <a:spcAft>
          <a:spcPct val="0"/>
        </a:spcAft>
        <a:buSzPct val="100000"/>
        <a:buFont typeface="Arial" panose="020B0604020202020204" pitchFamily="34" charset="0"/>
        <a:defRPr sz="1600" kern="1200">
          <a:solidFill>
            <a:schemeClr val="tx2"/>
          </a:solidFill>
          <a:latin typeface="+mn-lt"/>
          <a:ea typeface="Oracle Sans" panose="020B0503020204020204" pitchFamily="34" charset="0"/>
          <a:cs typeface="Oracle Sans" panose="020B0503020204020204" pitchFamily="34" charset="0"/>
        </a:defRPr>
      </a:lvl2pPr>
      <a:lvl3pPr algn="l" rtl="0" fontAlgn="base">
        <a:lnSpc>
          <a:spcPct val="110000"/>
        </a:lnSpc>
        <a:spcBef>
          <a:spcPts val="1200"/>
        </a:spcBef>
        <a:spcAft>
          <a:spcPct val="0"/>
        </a:spcAft>
        <a:buSzPct val="100000"/>
        <a:buFont typeface="Arial" panose="020B0604020202020204" pitchFamily="34" charset="0"/>
        <a:defRPr sz="1600" kern="1200">
          <a:solidFill>
            <a:schemeClr val="tx2"/>
          </a:solidFill>
          <a:latin typeface="Oracle Sans Light" panose="020B0403020204020204" pitchFamily="34" charset="0"/>
          <a:ea typeface="Oracle Sans Light" panose="020B0403020204020204" pitchFamily="34" charset="0"/>
          <a:cs typeface="Oracle Sans Light" panose="020B0403020204020204" pitchFamily="34" charset="0"/>
        </a:defRPr>
      </a:lvl3pPr>
      <a:lvl4pPr marL="266700" indent="-266700" algn="l" rtl="0" fontAlgn="base">
        <a:lnSpc>
          <a:spcPct val="95000"/>
        </a:lnSpc>
        <a:spcBef>
          <a:spcPts val="600"/>
        </a:spcBef>
        <a:spcAft>
          <a:spcPct val="0"/>
        </a:spcAft>
        <a:buSzPct val="10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Oracle Sans Light" panose="020B0403020204020204" pitchFamily="34" charset="0"/>
          <a:ea typeface="Oracle Sans Light" panose="020B0403020204020204" pitchFamily="34" charset="0"/>
          <a:cs typeface="Oracle Sans Light" panose="020B0403020204020204" pitchFamily="34" charset="0"/>
        </a:defRPr>
      </a:lvl4pPr>
      <a:lvl5pPr marL="628650" indent="-271463" algn="l" rtl="0" fontAlgn="base">
        <a:lnSpc>
          <a:spcPct val="95000"/>
        </a:lnSpc>
        <a:spcBef>
          <a:spcPts val="400"/>
        </a:spcBef>
        <a:spcAft>
          <a:spcPct val="0"/>
        </a:spcAft>
        <a:buFont typeface="Oracle Sans" panose="020B0503020204020204" pitchFamily="34" charset="0"/>
        <a:buChar char="•"/>
        <a:defRPr sz="1400" kern="1200">
          <a:solidFill>
            <a:schemeClr val="tx2"/>
          </a:solidFill>
          <a:latin typeface="Oracle Sans Light" panose="020B0403020204020204" pitchFamily="34" charset="0"/>
          <a:ea typeface="Oracle Sans Light" panose="020B0403020204020204" pitchFamily="34" charset="0"/>
          <a:cs typeface="Oracle Sans Light" panose="020B0403020204020204" pitchFamily="34" charset="0"/>
        </a:defRPr>
      </a:lvl5pPr>
      <a:lvl6pPr marL="1097280" indent="-182880" algn="l" defTabSz="914400" rtl="0" eaLnBrk="1" latinLnBrk="0" hangingPunct="1">
        <a:lnSpc>
          <a:spcPct val="95000"/>
        </a:lnSpc>
        <a:spcBef>
          <a:spcPts val="400"/>
        </a:spcBef>
        <a:spcAft>
          <a:spcPts val="0"/>
        </a:spcAft>
        <a:buSzPct val="100000"/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Oracle Sans Light" panose="020B0403020204020204" pitchFamily="34" charset="0"/>
          <a:ea typeface="+mn-ea"/>
          <a:cs typeface="Oracle Sans Light" panose="020B0403020204020204" pitchFamily="34" charset="0"/>
        </a:defRPr>
      </a:lvl6pPr>
      <a:lvl7pPr marL="1280160" indent="-182880" algn="l" defTabSz="914400" rtl="0" eaLnBrk="1" latinLnBrk="0" hangingPunct="1">
        <a:lnSpc>
          <a:spcPct val="95000"/>
        </a:lnSpc>
        <a:spcBef>
          <a:spcPts val="400"/>
        </a:spcBef>
        <a:spcAft>
          <a:spcPts val="0"/>
        </a:spcAft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Oracle Sans Light" panose="020B0403020204020204" pitchFamily="34" charset="0"/>
          <a:ea typeface="+mn-ea"/>
          <a:cs typeface="Oracle Sans Light" panose="020B0403020204020204" pitchFamily="34" charset="0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2E1A7532-28E3-FA04-658C-5F6E21EF18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5047305E-5815-E4E7-2208-D09B08D843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077DC-9F82-ADAD-F2C5-042978993D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064006D-FD02-9541-92DC-8CF2319A3BA4}" type="datetimeFigureOut">
              <a:rPr lang="en-US"/>
              <a:pPr>
                <a:defRPr/>
              </a:pPr>
              <a:t>5/16/24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E1F9C-1E6D-4F6E-BCCF-95856B5FFA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CD96C-6130-4FDD-A8E2-E30225DF8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853F8DD-81E0-D941-AEE0-ADE6704F7F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  <p:sldLayoutId id="2147484256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7877D46C-ACB8-E3EB-1C56-CA240664CE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>
            <a:extLst>
              <a:ext uri="{FF2B5EF4-FFF2-40B4-BE49-F238E27FC236}">
                <a16:creationId xmlns:a16="http://schemas.microsoft.com/office/drawing/2014/main" id="{D266D95B-C922-B545-73EB-8760274C4D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7" r:id="rId1"/>
    <p:sldLayoutId id="2147484258" r:id="rId2"/>
    <p:sldLayoutId id="2147484259" r:id="rId3"/>
    <p:sldLayoutId id="2147484260" r:id="rId4"/>
    <p:sldLayoutId id="2147484261" r:id="rId5"/>
    <p:sldLayoutId id="2147484262" r:id="rId6"/>
    <p:sldLayoutId id="2147484263" r:id="rId7"/>
    <p:sldLayoutId id="2147484264" r:id="rId8"/>
    <p:sldLayoutId id="2147484265" r:id="rId9"/>
    <p:sldLayoutId id="2147484266" r:id="rId10"/>
    <p:sldLayoutId id="2147484267" r:id="rId11"/>
    <p:sldLayoutId id="2147484268" r:id="rId12"/>
    <p:sldLayoutId id="2147484269" r:id="rId13"/>
    <p:sldLayoutId id="2147484270" r:id="rId14"/>
    <p:sldLayoutId id="2147484271" r:id="rId15"/>
    <p:sldLayoutId id="2147484272" r:id="rId16"/>
    <p:sldLayoutId id="2147484273" r:id="rId17"/>
    <p:sldLayoutId id="2147484274" r:id="rId18"/>
    <p:sldLayoutId id="2147484275" r:id="rId19"/>
    <p:sldLayoutId id="2147484276" r:id="rId20"/>
    <p:sldLayoutId id="2147484277" r:id="rId21"/>
    <p:sldLayoutId id="2147484278" r:id="rId22"/>
    <p:sldLayoutId id="2147484279" r:id="rId23"/>
    <p:sldLayoutId id="2147484280" r:id="rId24"/>
    <p:sldLayoutId id="2147484281" r:id="rId25"/>
    <p:sldLayoutId id="2147484282" r:id="rId26"/>
    <p:sldLayoutId id="2147484283" r:id="rId27"/>
    <p:sldLayoutId id="2147484284" r:id="rId28"/>
    <p:sldLayoutId id="2147484285" r:id="rId29"/>
    <p:sldLayoutId id="2147484286" r:id="rId30"/>
    <p:sldLayoutId id="2147484287" r:id="rId31"/>
    <p:sldLayoutId id="2147484288" r:id="rId32"/>
    <p:sldLayoutId id="2147484289" r:id="rId33"/>
    <p:sldLayoutId id="2147484290" r:id="rId34"/>
    <p:sldLayoutId id="2147484182" r:id="rId35"/>
    <p:sldLayoutId id="2147484291" r:id="rId36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Bebas Neue Bold" panose="020B0606020202050201" pitchFamily="34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 Bold" panose="020B0606020202050201" pitchFamily="34" charset="77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 Bold" panose="020B0606020202050201" pitchFamily="34" charset="77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 Bold" panose="020B0606020202050201" pitchFamily="34" charset="77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 Bold" panose="020B0606020202050201" pitchFamily="34" charset="77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 Bold" panose="020B0606020202050201" pitchFamily="34" charset="77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 Bold" panose="020B0606020202050201" pitchFamily="34" charset="77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 Bold" panose="020B0606020202050201" pitchFamily="34" charset="77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 Bold" panose="020B0606020202050201" pitchFamily="34" charset="77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venir Next" panose="020B0503020202020204" pitchFamily="34" charset="0"/>
        <a:buChar char="•"/>
        <a:defRPr sz="2800" kern="1200">
          <a:solidFill>
            <a:schemeClr val="tx1"/>
          </a:solidFill>
          <a:latin typeface="Bebas Neue Bold" panose="020B0606020202050201" pitchFamily="34" charset="0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9.png"/><Relationship Id="rId5" Type="http://schemas.openxmlformats.org/officeDocument/2006/relationships/image" Target="../media/image36.png"/><Relationship Id="rId4" Type="http://schemas.openxmlformats.org/officeDocument/2006/relationships/image" Target="../media/image1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Relationship Id="rId4" Type="http://schemas.openxmlformats.org/officeDocument/2006/relationships/hyperlink" Target="https://www.whitewallcreative.com/vt/pattern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6.jpe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10" Type="http://schemas.openxmlformats.org/officeDocument/2006/relationships/image" Target="../media/image133.png"/><Relationship Id="rId4" Type="http://schemas.openxmlformats.org/officeDocument/2006/relationships/image" Target="../media/image127.jpeg"/><Relationship Id="rId9" Type="http://schemas.openxmlformats.org/officeDocument/2006/relationships/image" Target="../media/image1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4.png"/><Relationship Id="rId5" Type="http://schemas.openxmlformats.org/officeDocument/2006/relationships/image" Target="../media/image70.png"/><Relationship Id="rId4" Type="http://schemas.openxmlformats.org/officeDocument/2006/relationships/image" Target="../media/image13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tiff"/><Relationship Id="rId13" Type="http://schemas.openxmlformats.org/officeDocument/2006/relationships/image" Target="../media/image147.jpeg"/><Relationship Id="rId3" Type="http://schemas.openxmlformats.org/officeDocument/2006/relationships/image" Target="../media/image137.tiff"/><Relationship Id="rId7" Type="http://schemas.openxmlformats.org/officeDocument/2006/relationships/image" Target="../media/image141.tiff"/><Relationship Id="rId12" Type="http://schemas.openxmlformats.org/officeDocument/2006/relationships/image" Target="../media/image1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40.tiff"/><Relationship Id="rId11" Type="http://schemas.openxmlformats.org/officeDocument/2006/relationships/image" Target="../media/image145.png"/><Relationship Id="rId5" Type="http://schemas.openxmlformats.org/officeDocument/2006/relationships/image" Target="../media/image139.tiff"/><Relationship Id="rId10" Type="http://schemas.openxmlformats.org/officeDocument/2006/relationships/image" Target="../media/image144.jpeg"/><Relationship Id="rId4" Type="http://schemas.openxmlformats.org/officeDocument/2006/relationships/image" Target="../media/image138.tiff"/><Relationship Id="rId9" Type="http://schemas.openxmlformats.org/officeDocument/2006/relationships/image" Target="../media/image1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10.png"/><Relationship Id="rId4" Type="http://schemas.openxmlformats.org/officeDocument/2006/relationships/image" Target="../media/image10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1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14.pn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47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1.png"/><Relationship Id="rId5" Type="http://schemas.openxmlformats.org/officeDocument/2006/relationships/image" Target="../media/image116.png"/><Relationship Id="rId4" Type="http://schemas.openxmlformats.org/officeDocument/2006/relationships/image" Target="../media/image112.jpeg"/><Relationship Id="rId9" Type="http://schemas.openxmlformats.org/officeDocument/2006/relationships/image" Target="../media/image1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itewallcreative.com/vt/streamsets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20.emf"/><Relationship Id="rId4" Type="http://schemas.openxmlformats.org/officeDocument/2006/relationships/image" Target="../media/image1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object 25">
            <a:extLst>
              <a:ext uri="{FF2B5EF4-FFF2-40B4-BE49-F238E27FC236}">
                <a16:creationId xmlns:a16="http://schemas.microsoft.com/office/drawing/2014/main" id="{A859CB3B-94F8-A150-D421-1EA3B152C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6" name="TextBox 4">
            <a:extLst>
              <a:ext uri="{FF2B5EF4-FFF2-40B4-BE49-F238E27FC236}">
                <a16:creationId xmlns:a16="http://schemas.microsoft.com/office/drawing/2014/main" id="{2F1343A5-82B0-07E9-EB53-D69D5B9E8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8" y="4556125"/>
            <a:ext cx="4556125" cy="2559050"/>
          </a:xfrm>
          <a:prstGeom prst="rect">
            <a:avLst/>
          </a:prstGeom>
          <a:solidFill>
            <a:schemeClr val="bg2">
              <a:alpha val="7960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72000" anchor="ctr"/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GB" altLang="en-US" sz="1600">
              <a:solidFill>
                <a:srgbClr val="000000"/>
              </a:solidFill>
              <a:latin typeface="Helvetica" pitchFamily="2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ransition advTm="19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E2F8EE6B-4E7B-E840-9389-BEB6CC7FC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1113"/>
            <a:ext cx="12184063" cy="68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652F36C-65B2-B4BE-840D-DE795E057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21836">
            <a:off x="3937000" y="1435100"/>
            <a:ext cx="4318000" cy="417671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BDA43ED-C68B-F362-6B1F-3214DA3DBA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/>
          <a:srcRect l="49832"/>
          <a:stretch/>
        </p:blipFill>
        <p:spPr>
          <a:xfrm rot="21361092">
            <a:off x="-50800" y="131763"/>
            <a:ext cx="7737475" cy="1584325"/>
          </a:xfrm>
          <a:prstGeom prst="rect">
            <a:avLst/>
          </a:prstGeom>
        </p:spPr>
      </p:pic>
      <p:sp>
        <p:nvSpPr>
          <p:cNvPr id="141316" name="TextBox 7">
            <a:extLst>
              <a:ext uri="{FF2B5EF4-FFF2-40B4-BE49-F238E27FC236}">
                <a16:creationId xmlns:a16="http://schemas.microsoft.com/office/drawing/2014/main" id="{6B8B6545-4BA3-E7EB-B70B-CFCC66E605C0}"/>
              </a:ext>
            </a:extLst>
          </p:cNvPr>
          <p:cNvSpPr txBox="1">
            <a:spLocks noChangeArrowheads="1"/>
          </p:cNvSpPr>
          <p:nvPr/>
        </p:nvSpPr>
        <p:spPr bwMode="auto">
          <a:xfrm rot="-242417">
            <a:off x="273050" y="246063"/>
            <a:ext cx="67056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/>
            <a:r>
              <a:rPr lang="en-US" altLang="en-US" sz="8800" b="1">
                <a:solidFill>
                  <a:srgbClr val="FFFFFF"/>
                </a:solidFill>
                <a:latin typeface="Bebas Neue Bold" panose="020B0606020202050201" pitchFamily="34" charset="77"/>
              </a:rPr>
              <a:t>DIGITAL</a:t>
            </a:r>
            <a:endParaRPr lang="en-GB" altLang="en-US" sz="8800" b="1">
              <a:solidFill>
                <a:srgbClr val="FFFFFF"/>
              </a:solidFill>
              <a:latin typeface="Bebas Neue Bold" panose="020B0606020202050201" pitchFamily="34" charset="77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6513485-D25E-CAF2-4536-F12C039EDECB}"/>
              </a:ext>
            </a:extLst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rot="20721836">
            <a:off x="9780588" y="223838"/>
            <a:ext cx="1887537" cy="1825625"/>
          </a:xfrm>
          <a:prstGeom prst="rect">
            <a:avLst/>
          </a:prstGeom>
        </p:spPr>
      </p:pic>
      <p:pic>
        <p:nvPicPr>
          <p:cNvPr id="141318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84B0C29-4CA1-0FE4-E6C6-3A322403D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82788"/>
            <a:ext cx="77724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Title 1">
            <a:extLst>
              <a:ext uri="{FF2B5EF4-FFF2-40B4-BE49-F238E27FC236}">
                <a16:creationId xmlns:a16="http://schemas.microsoft.com/office/drawing/2014/main" id="{5F33433D-3141-ABA0-BA07-38B75AA2BA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rot="21360000">
            <a:off x="339725" y="993775"/>
            <a:ext cx="6384925" cy="746125"/>
          </a:xfrm>
        </p:spPr>
        <p:txBody>
          <a:bodyPr/>
          <a:lstStyle/>
          <a:p>
            <a:r>
              <a:rPr lang="en-US" altLang="en-US"/>
              <a:t>PRODUCT STORYTELLING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D8B9DE-17D2-3516-E9CE-85217EF9C534}"/>
              </a:ext>
            </a:extLst>
          </p:cNvPr>
          <p:cNvSpPr txBox="1"/>
          <p:nvPr/>
        </p:nvSpPr>
        <p:spPr>
          <a:xfrm>
            <a:off x="839788" y="2562225"/>
            <a:ext cx="4751387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/>
              <a:t>We illuminate innovation </a:t>
            </a:r>
            <a:r>
              <a:rPr lang="en-US" dirty="0"/>
              <a:t>through cutting edge video stories that change lives</a:t>
            </a:r>
          </a:p>
          <a:p>
            <a:pPr marL="527050" indent="-171450">
              <a:buFont typeface="Arial" panose="020B0604020202020204" pitchFamily="34" charset="0"/>
              <a:buChar char="•"/>
              <a:defRPr/>
            </a:pPr>
            <a:r>
              <a:rPr lang="en-US" dirty="0"/>
              <a:t>R&amp;D storytelling</a:t>
            </a:r>
          </a:p>
          <a:p>
            <a:pPr marL="527050" indent="-171450">
              <a:buFont typeface="Arial" panose="020B0604020202020204" pitchFamily="34" charset="0"/>
              <a:buChar char="•"/>
              <a:defRPr/>
            </a:pPr>
            <a:r>
              <a:rPr lang="en-US" dirty="0"/>
              <a:t>Product launch hero videos</a:t>
            </a:r>
          </a:p>
          <a:p>
            <a:pPr marL="527050" indent="-171450">
              <a:buFont typeface="Arial" panose="020B0604020202020204" pitchFamily="34" charset="0"/>
              <a:buChar char="•"/>
              <a:defRPr/>
            </a:pPr>
            <a:r>
              <a:rPr lang="en-US" dirty="0"/>
              <a:t>Marketing and advertising content </a:t>
            </a:r>
          </a:p>
          <a:p>
            <a:pPr marL="527050" indent="-171450">
              <a:buFont typeface="Arial" panose="020B0604020202020204" pitchFamily="34" charset="0"/>
              <a:buChar char="•"/>
              <a:defRPr/>
            </a:pPr>
            <a:r>
              <a:rPr lang="en-US" dirty="0"/>
              <a:t>Content series design and production</a:t>
            </a:r>
          </a:p>
        </p:txBody>
      </p:sp>
      <p:pic>
        <p:nvPicPr>
          <p:cNvPr id="143363" name="Picture 2" descr="High-Tech Medical Connectivity Products Create Smart Solutions">
            <a:extLst>
              <a:ext uri="{FF2B5EF4-FFF2-40B4-BE49-F238E27FC236}">
                <a16:creationId xmlns:a16="http://schemas.microsoft.com/office/drawing/2014/main" id="{DA996D67-EFB8-DF60-937D-F8DF73F25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2463800"/>
            <a:ext cx="5434012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4" name="TextBox 4">
            <a:extLst>
              <a:ext uri="{FF2B5EF4-FFF2-40B4-BE49-F238E27FC236}">
                <a16:creationId xmlns:a16="http://schemas.microsoft.com/office/drawing/2014/main" id="{084F7940-A6D5-4726-86C7-B64001C44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5570538"/>
            <a:ext cx="4914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r>
              <a:rPr lang="en-US" altLang="en-US"/>
              <a:t>Take a look at this Product VT- </a:t>
            </a:r>
            <a:r>
              <a:rPr lang="en-US" altLang="en-US">
                <a:hlinkClick r:id="rId4"/>
              </a:rPr>
              <a:t>Pattern VT</a:t>
            </a:r>
            <a:endParaRPr lang="en-US" altLang="en-US"/>
          </a:p>
          <a:p>
            <a:endParaRPr lang="en-US" altLang="en-US"/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2" descr="A computer with a person's face on the screen&#10;&#10;Description automatically generated with low confidence">
            <a:extLst>
              <a:ext uri="{FF2B5EF4-FFF2-40B4-BE49-F238E27FC236}">
                <a16:creationId xmlns:a16="http://schemas.microsoft.com/office/drawing/2014/main" id="{89A05A68-8FEB-D5F9-90BF-6C4B30DE1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4B0702-2DF0-BECF-6EE2-540F8ADE905B}"/>
              </a:ext>
            </a:extLst>
          </p:cNvPr>
          <p:cNvSpPr txBox="1"/>
          <p:nvPr/>
        </p:nvSpPr>
        <p:spPr>
          <a:xfrm>
            <a:off x="350838" y="3617913"/>
            <a:ext cx="3224212" cy="2592387"/>
          </a:xfrm>
          <a:prstGeom prst="rect">
            <a:avLst/>
          </a:prstGeom>
          <a:solidFill>
            <a:schemeClr val="accent3">
              <a:lumMod val="20000"/>
              <a:lumOff val="80000"/>
              <a:alpha val="79712"/>
            </a:schemeClr>
          </a:solidFill>
        </p:spPr>
        <p:txBody>
          <a:bodyPr lIns="270000" tIns="270000" rIns="270000" bIns="270000" anchor="ctr"/>
          <a:lstStyle>
            <a:defPPr>
              <a:defRPr lang="en-US"/>
            </a:defPPr>
            <a:lvl1pPr marR="0" lvl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tabLst/>
              <a:defRPr sz="1400">
                <a:solidFill>
                  <a:srgbClr val="074262"/>
                </a:solidFill>
                <a:latin typeface="Oracle Sans Extra Bold" panose="020B0803020204020204" pitchFamily="34" charset="0"/>
                <a:cs typeface="Oracle Sans Extra Bold" panose="020B0803020204020204" pitchFamily="34" charset="0"/>
              </a:defRPr>
            </a:lvl1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en-GB" sz="2400" dirty="0">
                <a:latin typeface="Helvetica" pitchFamily="2" charset="0"/>
              </a:rPr>
              <a:t>DIGITAL ASSETS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600" dirty="0">
              <a:latin typeface="Helvetica" pitchFamily="2" charset="0"/>
            </a:endParaRPr>
          </a:p>
          <a:p>
            <a:pPr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600" dirty="0">
                <a:solidFill>
                  <a:srgbClr val="000000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Creating digital assets in animated presentations to uplift and continue Oracle Analytics look and feel cadence.</a:t>
            </a:r>
            <a:endParaRPr lang="en-US" sz="1600" dirty="0">
              <a:solidFill>
                <a:srgbClr val="000000"/>
              </a:solidFill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038F74-9AA4-0F95-2B3C-EB44F386CD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2F2F2"/>
              </a:solidFill>
              <a:latin typeface="Open Sans Light"/>
            </a:endParaRPr>
          </a:p>
        </p:txBody>
      </p:sp>
    </p:spTree>
  </p:cSld>
  <p:clrMapOvr>
    <a:masterClrMapping/>
  </p:clrMapOvr>
  <p:transition advTm="19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 descr="&quot;&quot;">
            <a:extLst>
              <a:ext uri="{FF2B5EF4-FFF2-40B4-BE49-F238E27FC236}">
                <a16:creationId xmlns:a16="http://schemas.microsoft.com/office/drawing/2014/main" id="{9FA1614A-9A32-5D47-24E7-14269CC59D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Rectangle 36" descr="&quot;&quot;">
            <a:extLst>
              <a:ext uri="{FF2B5EF4-FFF2-40B4-BE49-F238E27FC236}">
                <a16:creationId xmlns:a16="http://schemas.microsoft.com/office/drawing/2014/main" id="{D071ED50-F943-C6A8-35F9-CD99B2F515A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6250" y="479425"/>
            <a:ext cx="11239500" cy="589915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47460" name="Picture 16">
            <a:extLst>
              <a:ext uri="{FF2B5EF4-FFF2-40B4-BE49-F238E27FC236}">
                <a16:creationId xmlns:a16="http://schemas.microsoft.com/office/drawing/2014/main" id="{2490DB00-3CA9-CDC0-494D-33A21027A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642938"/>
            <a:ext cx="4095750" cy="272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1" name="Picture 13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7B91B07-846E-BD34-C212-6349CF577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63" y="642938"/>
            <a:ext cx="3660775" cy="272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2" name="Picture 7" descr="A picture containing text, screenshot, city&#10;&#10;Description automatically generated">
            <a:extLst>
              <a:ext uri="{FF2B5EF4-FFF2-40B4-BE49-F238E27FC236}">
                <a16:creationId xmlns:a16="http://schemas.microsoft.com/office/drawing/2014/main" id="{CB768BD6-F5DF-ACC3-2DB3-2883E6B48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850" y="642938"/>
            <a:ext cx="2940050" cy="272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3" name="Picture 2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7B3E4CA-1FE7-C9A1-8D1B-BFCA235CB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3444875"/>
            <a:ext cx="52705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4" name="Picture 1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BA33D38-E223-888A-349D-71D5B7FD5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3" y="3444875"/>
            <a:ext cx="2933700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5" name="Picture 9" descr="A person holding a book&#10;&#10;Description automatically generated with low confidence">
            <a:extLst>
              <a:ext uri="{FF2B5EF4-FFF2-40B4-BE49-F238E27FC236}">
                <a16:creationId xmlns:a16="http://schemas.microsoft.com/office/drawing/2014/main" id="{D80E4D6D-83D7-1FEF-21C2-E5AD47FCD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938" y="3444875"/>
            <a:ext cx="2493962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6" name="Picture 27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B07CCC78-EAE4-FEFB-DA50-FED2C640D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3" y="5014913"/>
            <a:ext cx="3330575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7" name="Picture 29" descr="A screenshot of a video game&#10;&#10;Description automatically generated">
            <a:extLst>
              <a:ext uri="{FF2B5EF4-FFF2-40B4-BE49-F238E27FC236}">
                <a16:creationId xmlns:a16="http://schemas.microsoft.com/office/drawing/2014/main" id="{5893BD7D-8C88-E497-6327-CDFB939F1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400" y="5014913"/>
            <a:ext cx="2095500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D06C0949-EC9D-0AE5-D605-713D5B09B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90838" y="-2667000"/>
            <a:ext cx="6877050" cy="121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6" name="Picture 8">
            <a:extLst>
              <a:ext uri="{FF2B5EF4-FFF2-40B4-BE49-F238E27FC236}">
                <a16:creationId xmlns:a16="http://schemas.microsoft.com/office/drawing/2014/main" id="{61F3ECAD-E3D9-71F2-206B-DE6215C58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9"/>
          <a:stretch>
            <a:fillRect/>
          </a:stretch>
        </p:blipFill>
        <p:spPr bwMode="auto">
          <a:xfrm>
            <a:off x="0" y="0"/>
            <a:ext cx="6121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" name="Graphic 203">
            <a:extLst>
              <a:ext uri="{FF2B5EF4-FFF2-40B4-BE49-F238E27FC236}">
                <a16:creationId xmlns:a16="http://schemas.microsoft.com/office/drawing/2014/main" id="{44789E7C-64C8-E4A8-E55B-D76B346144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/>
          <a:srcRect l="49832"/>
          <a:stretch/>
        </p:blipFill>
        <p:spPr>
          <a:xfrm rot="21361092">
            <a:off x="-47625" y="252413"/>
            <a:ext cx="7737475" cy="1584325"/>
          </a:xfrm>
          <a:prstGeom prst="rect">
            <a:avLst/>
          </a:prstGeom>
        </p:spPr>
      </p:pic>
      <p:sp>
        <p:nvSpPr>
          <p:cNvPr id="149508" name="TextBox 479">
            <a:extLst>
              <a:ext uri="{FF2B5EF4-FFF2-40B4-BE49-F238E27FC236}">
                <a16:creationId xmlns:a16="http://schemas.microsoft.com/office/drawing/2014/main" id="{839BED10-1B4F-0E2F-396C-B2401011EA60}"/>
              </a:ext>
            </a:extLst>
          </p:cNvPr>
          <p:cNvSpPr txBox="1">
            <a:spLocks noChangeArrowheads="1"/>
          </p:cNvSpPr>
          <p:nvPr/>
        </p:nvSpPr>
        <p:spPr bwMode="auto">
          <a:xfrm rot="-242417">
            <a:off x="276225" y="365125"/>
            <a:ext cx="67056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/>
            <a:r>
              <a:rPr lang="en-US" altLang="en-US" sz="8800" b="1">
                <a:solidFill>
                  <a:srgbClr val="EBD64E"/>
                </a:solidFill>
                <a:latin typeface="Bebas Neue Bold" panose="020B0606020202050201" pitchFamily="34" charset="77"/>
              </a:rPr>
              <a:t>EXPERIENCE</a:t>
            </a:r>
            <a:endParaRPr lang="en-GB" altLang="en-US" sz="8800" b="1">
              <a:solidFill>
                <a:srgbClr val="EBD64E"/>
              </a:solidFill>
              <a:latin typeface="Bebas Neue Bold" panose="020B0606020202050201" pitchFamily="34" charset="77"/>
            </a:endParaRPr>
          </a:p>
        </p:txBody>
      </p:sp>
      <p:sp>
        <p:nvSpPr>
          <p:cNvPr id="149509" name="TextBox 480">
            <a:extLst>
              <a:ext uri="{FF2B5EF4-FFF2-40B4-BE49-F238E27FC236}">
                <a16:creationId xmlns:a16="http://schemas.microsoft.com/office/drawing/2014/main" id="{A65BD379-A1FC-9483-0F69-2EF274683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5413" y="2108200"/>
            <a:ext cx="5441950" cy="417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rgbClr val="000000"/>
                </a:solidFill>
                <a:latin typeface="HelveticaNeue light" panose="00000400000000000000"/>
              </a:rPr>
              <a:t>Getting together has new meaning: whether virtually or in-person, we want it to matter.</a:t>
            </a:r>
            <a:br>
              <a:rPr lang="en-GB" altLang="en-US">
                <a:solidFill>
                  <a:srgbClr val="000000"/>
                </a:solidFill>
                <a:latin typeface="HelveticaNeue light" panose="00000400000000000000"/>
              </a:rPr>
            </a:br>
            <a:br>
              <a:rPr lang="en-GB" altLang="en-US">
                <a:solidFill>
                  <a:srgbClr val="000000"/>
                </a:solidFill>
                <a:latin typeface="HelveticaNeue light" panose="00000400000000000000"/>
              </a:rPr>
            </a:br>
            <a:r>
              <a:rPr lang="en-GB" altLang="en-US">
                <a:solidFill>
                  <a:srgbClr val="000000"/>
                </a:solidFill>
                <a:latin typeface="HelveticaNeue light" panose="00000400000000000000"/>
              </a:rPr>
              <a:t>Relying on tired old formats is a thing of the past: today’s experiences need to offer something more.</a:t>
            </a:r>
            <a:br>
              <a:rPr lang="en-GB" altLang="en-US">
                <a:solidFill>
                  <a:srgbClr val="000000"/>
                </a:solidFill>
                <a:latin typeface="HelveticaNeue light" panose="00000400000000000000"/>
              </a:rPr>
            </a:br>
            <a:br>
              <a:rPr lang="en-GB" altLang="en-US">
                <a:solidFill>
                  <a:srgbClr val="000000"/>
                </a:solidFill>
                <a:latin typeface="HelveticaNeue light" panose="00000400000000000000"/>
              </a:rPr>
            </a:br>
            <a:r>
              <a:rPr lang="en-GB" altLang="en-US">
                <a:solidFill>
                  <a:srgbClr val="000000"/>
                </a:solidFill>
                <a:latin typeface="HelveticaNeue light" panose="00000400000000000000"/>
              </a:rPr>
              <a:t>As well as creating dazzling visual content that tells a compelling story, Whitewall can bring it to life through holistic and immersive experiences that bring the audience into the heart of your brand.</a:t>
            </a:r>
            <a:br>
              <a:rPr lang="en-GB" altLang="en-US">
                <a:solidFill>
                  <a:srgbClr val="000000"/>
                </a:solidFill>
                <a:latin typeface="HelveticaNeue light" panose="00000400000000000000"/>
              </a:rPr>
            </a:br>
            <a:br>
              <a:rPr lang="en-GB" altLang="en-US">
                <a:solidFill>
                  <a:srgbClr val="000000"/>
                </a:solidFill>
                <a:latin typeface="HelveticaNeue light" panose="00000400000000000000"/>
              </a:rPr>
            </a:br>
            <a:r>
              <a:rPr lang="en-GB" altLang="en-US">
                <a:solidFill>
                  <a:srgbClr val="000000"/>
                </a:solidFill>
                <a:latin typeface="HelveticaNeue light" panose="00000400000000000000"/>
              </a:rPr>
              <a:t>Whatever the format, whatever the audience, </a:t>
            </a:r>
          </a:p>
          <a:p>
            <a:pPr eaLnBrk="1" hangingPunct="1"/>
            <a:r>
              <a:rPr lang="en-GB" altLang="en-US">
                <a:solidFill>
                  <a:srgbClr val="000000"/>
                </a:solidFill>
                <a:latin typeface="HelveticaNeue light" panose="00000400000000000000"/>
              </a:rPr>
              <a:t>we’ll create an experience like no other.</a:t>
            </a:r>
          </a:p>
          <a:p>
            <a:pPr eaLnBrk="1" hangingPunct="1"/>
            <a:endParaRPr lang="en-US" altLang="en-US">
              <a:solidFill>
                <a:srgbClr val="595959"/>
              </a:solidFill>
              <a:latin typeface="HelveticaNeue light" panose="0000040000000000000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B200C2A-83A0-A38D-9801-9EB2FCAF17E6}"/>
              </a:ext>
            </a:extLst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rot="20721836">
            <a:off x="3998913" y="4875213"/>
            <a:ext cx="1887537" cy="18256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1">
            <a:extLst>
              <a:ext uri="{FF2B5EF4-FFF2-40B4-BE49-F238E27FC236}">
                <a16:creationId xmlns:a16="http://schemas.microsoft.com/office/drawing/2014/main" id="{C906ED33-71AA-BAF9-863B-9C769DDF9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12215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7" name="Picture 12">
            <a:extLst>
              <a:ext uri="{FF2B5EF4-FFF2-40B4-BE49-F238E27FC236}">
                <a16:creationId xmlns:a16="http://schemas.microsoft.com/office/drawing/2014/main" id="{ADB8C56F-9D98-423A-BB31-F3DA6CB76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25" y="4610100"/>
            <a:ext cx="2779713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78" name="Picture 18">
            <a:extLst>
              <a:ext uri="{FF2B5EF4-FFF2-40B4-BE49-F238E27FC236}">
                <a16:creationId xmlns:a16="http://schemas.microsoft.com/office/drawing/2014/main" id="{E2F7A62F-BB37-A23F-CA5E-B9D6068B0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838" y="4610100"/>
            <a:ext cx="325437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79" name="Picture 21">
            <a:extLst>
              <a:ext uri="{FF2B5EF4-FFF2-40B4-BE49-F238E27FC236}">
                <a16:creationId xmlns:a16="http://schemas.microsoft.com/office/drawing/2014/main" id="{4DB7E1B5-2547-8108-E436-7094F65B2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239713"/>
            <a:ext cx="5357812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0" name="Picture 22">
            <a:extLst>
              <a:ext uri="{FF2B5EF4-FFF2-40B4-BE49-F238E27FC236}">
                <a16:creationId xmlns:a16="http://schemas.microsoft.com/office/drawing/2014/main" id="{DA21FED0-9951-3CF2-7716-D417CF399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3100388"/>
            <a:ext cx="3476625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1" name="Picture 11">
            <a:extLst>
              <a:ext uri="{FF2B5EF4-FFF2-40B4-BE49-F238E27FC236}">
                <a16:creationId xmlns:a16="http://schemas.microsoft.com/office/drawing/2014/main" id="{524372E8-FA72-96CA-8E0D-8FBB69843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2316163"/>
            <a:ext cx="3389312" cy="22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2" name="Picture 1">
            <a:extLst>
              <a:ext uri="{FF2B5EF4-FFF2-40B4-BE49-F238E27FC236}">
                <a16:creationId xmlns:a16="http://schemas.microsoft.com/office/drawing/2014/main" id="{DEC4F0EA-4095-2643-70B4-67805BB49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838" y="239713"/>
            <a:ext cx="325437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3" name="Picture 17">
            <a:extLst>
              <a:ext uri="{FF2B5EF4-FFF2-40B4-BE49-F238E27FC236}">
                <a16:creationId xmlns:a16="http://schemas.microsoft.com/office/drawing/2014/main" id="{7DBA4A3F-16EB-A1E8-64C1-A7B431A9F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2316163"/>
            <a:ext cx="1857375" cy="22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4" name="Picture 23" descr="1441808006986.jpg">
            <a:extLst>
              <a:ext uri="{FF2B5EF4-FFF2-40B4-BE49-F238E27FC236}">
                <a16:creationId xmlns:a16="http://schemas.microsoft.com/office/drawing/2014/main" id="{C6428796-581A-84C7-BE3D-3E243F4AB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6" b="-2"/>
          <a:stretch>
            <a:fillRect/>
          </a:stretch>
        </p:blipFill>
        <p:spPr bwMode="auto">
          <a:xfrm>
            <a:off x="2338388" y="4610100"/>
            <a:ext cx="3398837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5" name="Picture 24">
            <a:extLst>
              <a:ext uri="{FF2B5EF4-FFF2-40B4-BE49-F238E27FC236}">
                <a16:creationId xmlns:a16="http://schemas.microsoft.com/office/drawing/2014/main" id="{A67269C6-544E-2095-E249-E939C9BAA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261938"/>
            <a:ext cx="2686050" cy="276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6" name="Picture 25" descr="Oracle EAC Sign In Page.jpg">
            <a:extLst>
              <a:ext uri="{FF2B5EF4-FFF2-40B4-BE49-F238E27FC236}">
                <a16:creationId xmlns:a16="http://schemas.microsoft.com/office/drawing/2014/main" id="{2E5D56EA-B4D4-4CC5-F450-35CAFFB5D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088" y="3103563"/>
            <a:ext cx="252412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7" name="Picture 3" descr="A person on a stage&#10;&#10;Description automatically generated with low confidence">
            <a:extLst>
              <a:ext uri="{FF2B5EF4-FFF2-40B4-BE49-F238E27FC236}">
                <a16:creationId xmlns:a16="http://schemas.microsoft.com/office/drawing/2014/main" id="{7A2D9A0F-6477-BDD3-F1AB-316DE3FCE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4619625"/>
            <a:ext cx="1846262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Title 1">
            <a:extLst>
              <a:ext uri="{FF2B5EF4-FFF2-40B4-BE49-F238E27FC236}">
                <a16:creationId xmlns:a16="http://schemas.microsoft.com/office/drawing/2014/main" id="{6CDEA288-EC51-4CB0-F8F3-23A678CD2E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rot="21360000">
            <a:off x="546100" y="2609850"/>
            <a:ext cx="10125075" cy="1258888"/>
          </a:xfrm>
        </p:spPr>
        <p:txBody>
          <a:bodyPr/>
          <a:lstStyle/>
          <a:p>
            <a:r>
              <a:rPr lang="en-US" altLang="en-US">
                <a:latin typeface="Bebas Neue Bold" panose="020B0606020202050201" pitchFamily="34" charset="77"/>
              </a:rPr>
              <a:t>How can we support you?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Title 1">
            <a:extLst>
              <a:ext uri="{FF2B5EF4-FFF2-40B4-BE49-F238E27FC236}">
                <a16:creationId xmlns:a16="http://schemas.microsoft.com/office/drawing/2014/main" id="{861B1BCA-BBF2-3CBC-D360-19334E1EA6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rot="21360000">
            <a:off x="1030288" y="3727450"/>
            <a:ext cx="4475162" cy="946150"/>
          </a:xfrm>
        </p:spPr>
        <p:txBody>
          <a:bodyPr/>
          <a:lstStyle/>
          <a:p>
            <a:r>
              <a:rPr lang="en-GB" altLang="en-US" sz="8800">
                <a:latin typeface="Bebas Neue Bold" panose="020B0606020202050201" pitchFamily="34" charset="77"/>
              </a:rPr>
              <a:t>THANK YOU</a:t>
            </a:r>
          </a:p>
        </p:txBody>
      </p:sp>
      <p:pic>
        <p:nvPicPr>
          <p:cNvPr id="156674" name="Picture 2">
            <a:extLst>
              <a:ext uri="{FF2B5EF4-FFF2-40B4-BE49-F238E27FC236}">
                <a16:creationId xmlns:a16="http://schemas.microsoft.com/office/drawing/2014/main" id="{9F9B6087-34AA-A0A4-451E-B91634F21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05242">
            <a:off x="9767888" y="333375"/>
            <a:ext cx="2022475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2768D7-7001-FE7C-DDB0-09353FFA4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938" y="1765300"/>
            <a:ext cx="6421437" cy="2160588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Make every </a:t>
            </a:r>
            <a:r>
              <a:rPr lang="en-US" dirty="0">
                <a:solidFill>
                  <a:schemeClr val="accent3"/>
                </a:solidFill>
              </a:rPr>
              <a:t>moment</a:t>
            </a:r>
            <a:r>
              <a:rPr lang="en-US" dirty="0">
                <a:solidFill>
                  <a:schemeClr val="bg1"/>
                </a:solidFill>
              </a:rPr>
              <a:t> count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4">
            <a:extLst>
              <a:ext uri="{FF2B5EF4-FFF2-40B4-BE49-F238E27FC236}">
                <a16:creationId xmlns:a16="http://schemas.microsoft.com/office/drawing/2014/main" id="{59D7DBC5-F86A-985F-E617-A76C250AA4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rot="21360000">
            <a:off x="339725" y="993775"/>
            <a:ext cx="6384925" cy="746125"/>
          </a:xfrm>
        </p:spPr>
        <p:txBody>
          <a:bodyPr/>
          <a:lstStyle/>
          <a:p>
            <a:r>
              <a:rPr lang="en-US" altLang="en-US">
                <a:latin typeface="Bebas Neue Bold" panose="020B0606020202050201" pitchFamily="34" charset="77"/>
              </a:rPr>
              <a:t>OUR CLIENTS</a:t>
            </a:r>
            <a:endParaRPr lang="en-GB" altLang="en-US">
              <a:latin typeface="Bebas Neue Bold" panose="020B0606020202050201" pitchFamily="34" charset="77"/>
            </a:endParaRPr>
          </a:p>
        </p:txBody>
      </p:sp>
      <p:pic>
        <p:nvPicPr>
          <p:cNvPr id="124930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03E3926-EDA9-9A9E-1386-8CCB13B57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663" y="2838450"/>
            <a:ext cx="15843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1" name="Picture 8" descr="Icon&#10;&#10;Description automatically generated">
            <a:extLst>
              <a:ext uri="{FF2B5EF4-FFF2-40B4-BE49-F238E27FC236}">
                <a16:creationId xmlns:a16="http://schemas.microsoft.com/office/drawing/2014/main" id="{2FB286BF-11D6-1418-D3F1-E39553F31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25" y="2992438"/>
            <a:ext cx="159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2" name="Graphic 10">
            <a:extLst>
              <a:ext uri="{FF2B5EF4-FFF2-40B4-BE49-F238E27FC236}">
                <a16:creationId xmlns:a16="http://schemas.microsoft.com/office/drawing/2014/main" id="{21F19F8C-CE40-CDCA-F342-CDD4EDB15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3" y="2863850"/>
            <a:ext cx="175736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3" name="Graphic 16">
            <a:extLst>
              <a:ext uri="{FF2B5EF4-FFF2-40B4-BE49-F238E27FC236}">
                <a16:creationId xmlns:a16="http://schemas.microsoft.com/office/drawing/2014/main" id="{2AB77EF1-97C2-24EC-ACA2-4D435AEE8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4084638"/>
            <a:ext cx="136842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4" name="Picture 20" descr="Icon&#10;&#10;Description automatically generated">
            <a:extLst>
              <a:ext uri="{FF2B5EF4-FFF2-40B4-BE49-F238E27FC236}">
                <a16:creationId xmlns:a16="http://schemas.microsoft.com/office/drawing/2014/main" id="{D66CE85E-93AE-DDFF-0B3A-5D6C51298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5" y="4070350"/>
            <a:ext cx="16700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5" name="Graphic 22">
            <a:extLst>
              <a:ext uri="{FF2B5EF4-FFF2-40B4-BE49-F238E27FC236}">
                <a16:creationId xmlns:a16="http://schemas.microsoft.com/office/drawing/2014/main" id="{6D6D72EE-85AE-5CAD-3291-D37A34A56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175" y="4132263"/>
            <a:ext cx="1797050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6" name="Picture 26" descr="A black and white sign&#10;&#10;Description automatically generated with medium confidence">
            <a:extLst>
              <a:ext uri="{FF2B5EF4-FFF2-40B4-BE49-F238E27FC236}">
                <a16:creationId xmlns:a16="http://schemas.microsoft.com/office/drawing/2014/main" id="{37154752-A75C-BD98-A676-983926BEA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63" y="5102225"/>
            <a:ext cx="1584325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7" name="Picture 28" descr="A picture containing icon&#10;&#10;Description automatically generated">
            <a:extLst>
              <a:ext uri="{FF2B5EF4-FFF2-40B4-BE49-F238E27FC236}">
                <a16:creationId xmlns:a16="http://schemas.microsoft.com/office/drawing/2014/main" id="{B9DC3BE8-2409-ED33-9322-4371E0B1C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4941888"/>
            <a:ext cx="792163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8" name="Picture 30" descr="Logo&#10;&#10;Description automatically generated">
            <a:extLst>
              <a:ext uri="{FF2B5EF4-FFF2-40B4-BE49-F238E27FC236}">
                <a16:creationId xmlns:a16="http://schemas.microsoft.com/office/drawing/2014/main" id="{855E3151-74D3-5627-15B0-5949637D6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463" y="5127625"/>
            <a:ext cx="1757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9" name="Picture 32">
            <a:extLst>
              <a:ext uri="{FF2B5EF4-FFF2-40B4-BE49-F238E27FC236}">
                <a16:creationId xmlns:a16="http://schemas.microsoft.com/office/drawing/2014/main" id="{5969289E-7BDA-4722-37F5-A8861C619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363" y="5119688"/>
            <a:ext cx="1195387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40" name="Picture 1">
            <a:extLst>
              <a:ext uri="{FF2B5EF4-FFF2-40B4-BE49-F238E27FC236}">
                <a16:creationId xmlns:a16="http://schemas.microsoft.com/office/drawing/2014/main" id="{0F9DC35B-E6C8-2F66-F200-D6333D264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25" y="2852738"/>
            <a:ext cx="19621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41" name="Picture 2">
            <a:extLst>
              <a:ext uri="{FF2B5EF4-FFF2-40B4-BE49-F238E27FC236}">
                <a16:creationId xmlns:a16="http://schemas.microsoft.com/office/drawing/2014/main" id="{8B273ED5-A8E4-537E-25F5-5395DFBAA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3890963"/>
            <a:ext cx="19954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itle 3">
            <a:extLst>
              <a:ext uri="{FF2B5EF4-FFF2-40B4-BE49-F238E27FC236}">
                <a16:creationId xmlns:a16="http://schemas.microsoft.com/office/drawing/2014/main" id="{525C18CC-BBBA-2C52-B4E4-5139DE131E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rot="21360000">
            <a:off x="280988" y="254000"/>
            <a:ext cx="6384925" cy="747713"/>
          </a:xfrm>
        </p:spPr>
        <p:txBody>
          <a:bodyPr/>
          <a:lstStyle/>
          <a:p>
            <a:pPr>
              <a:tabLst>
                <a:tab pos="444500" algn="l"/>
              </a:tabLst>
            </a:pPr>
            <a:r>
              <a:rPr lang="en-US" altLang="en-US">
                <a:latin typeface="Bebas Neue Bold" panose="020B0606020202050201" pitchFamily="34" charset="77"/>
              </a:rPr>
              <a:t>OUR </a:t>
            </a:r>
            <a:r>
              <a:rPr lang="en-US" altLang="en-US">
                <a:solidFill>
                  <a:srgbClr val="29ABE2"/>
                </a:solidFill>
                <a:latin typeface="Bebas Neue Bold" panose="020B0606020202050201" pitchFamily="34" charset="77"/>
              </a:rPr>
              <a:t>GLOBAL </a:t>
            </a:r>
            <a:r>
              <a:rPr lang="en-US" altLang="en-US">
                <a:solidFill>
                  <a:srgbClr val="143A54"/>
                </a:solidFill>
                <a:latin typeface="Bebas Neue Bold" panose="020B0606020202050201" pitchFamily="34" charset="77"/>
              </a:rPr>
              <a:t>REACH</a:t>
            </a:r>
            <a:endParaRPr lang="en-GB" altLang="en-US">
              <a:solidFill>
                <a:srgbClr val="143A54"/>
              </a:solidFill>
              <a:latin typeface="Bebas Neue Bold" panose="020B0606020202050201" pitchFamily="34" charset="77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itle 1">
            <a:extLst>
              <a:ext uri="{FF2B5EF4-FFF2-40B4-BE49-F238E27FC236}">
                <a16:creationId xmlns:a16="http://schemas.microsoft.com/office/drawing/2014/main" id="{16BECDFB-C75A-16FB-487C-5CC1735137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rot="21360000">
            <a:off x="339725" y="993775"/>
            <a:ext cx="6384925" cy="746125"/>
          </a:xfrm>
        </p:spPr>
        <p:txBody>
          <a:bodyPr/>
          <a:lstStyle/>
          <a:p>
            <a:r>
              <a:rPr lang="en-US" altLang="en-US">
                <a:latin typeface="Bebas Neue Bold" panose="020B0606020202050201" pitchFamily="34" charset="77"/>
              </a:rPr>
              <a:t>Our Services</a:t>
            </a:r>
            <a:endParaRPr lang="en-GB" altLang="en-US">
              <a:latin typeface="Bebas Neue Bold" panose="020B0606020202050201" pitchFamily="34" charset="77"/>
            </a:endParaRPr>
          </a:p>
        </p:txBody>
      </p:sp>
      <p:pic>
        <p:nvPicPr>
          <p:cNvPr id="129026" name="Picture 15">
            <a:extLst>
              <a:ext uri="{FF2B5EF4-FFF2-40B4-BE49-F238E27FC236}">
                <a16:creationId xmlns:a16="http://schemas.microsoft.com/office/drawing/2014/main" id="{C5CEFA72-0FE7-F91C-5C83-1DCC7286B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13" y="4581525"/>
            <a:ext cx="13366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2BCDA90-8704-CB1C-910B-6B2EBAF31AEC}"/>
              </a:ext>
            </a:extLst>
          </p:cNvPr>
          <p:cNvSpPr txBox="1"/>
          <p:nvPr/>
        </p:nvSpPr>
        <p:spPr>
          <a:xfrm>
            <a:off x="2270125" y="5938838"/>
            <a:ext cx="159543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chemeClr val="accent3"/>
                </a:solidFill>
                <a:latin typeface="Bebas Neue Bold" panose="020B0606020202050201" pitchFamily="34" charset="0"/>
              </a:rPr>
              <a:t>Design</a:t>
            </a:r>
            <a:endParaRPr lang="en-GB" sz="3600" dirty="0">
              <a:solidFill>
                <a:schemeClr val="accent3"/>
              </a:solidFill>
              <a:latin typeface="Bebas Neue Bold" panose="020B0606020202050201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4E8AFF-0ADD-6E0E-F4C1-BA1452F399B9}"/>
              </a:ext>
            </a:extLst>
          </p:cNvPr>
          <p:cNvSpPr txBox="1"/>
          <p:nvPr/>
        </p:nvSpPr>
        <p:spPr>
          <a:xfrm>
            <a:off x="5122863" y="5872163"/>
            <a:ext cx="159543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chemeClr val="accent4"/>
                </a:solidFill>
                <a:latin typeface="Bebas Neue Bold" panose="020B0606020202050201" pitchFamily="34" charset="0"/>
              </a:rPr>
              <a:t>Digital</a:t>
            </a:r>
            <a:endParaRPr lang="en-GB" sz="3600" dirty="0">
              <a:solidFill>
                <a:schemeClr val="accent4"/>
              </a:solidFill>
              <a:latin typeface="Bebas Neue Bold" panose="020B0606020202050201" pitchFamily="34" charset="0"/>
            </a:endParaRPr>
          </a:p>
        </p:txBody>
      </p:sp>
      <p:pic>
        <p:nvPicPr>
          <p:cNvPr id="129029" name="Picture 20">
            <a:extLst>
              <a:ext uri="{FF2B5EF4-FFF2-40B4-BE49-F238E27FC236}">
                <a16:creationId xmlns:a16="http://schemas.microsoft.com/office/drawing/2014/main" id="{2018BFED-EBD2-8556-6E69-A253CE220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4575175"/>
            <a:ext cx="1455738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30" name="TextBox 21">
            <a:extLst>
              <a:ext uri="{FF2B5EF4-FFF2-40B4-BE49-F238E27FC236}">
                <a16:creationId xmlns:a16="http://schemas.microsoft.com/office/drawing/2014/main" id="{11C3E4CA-8D78-BB51-84E2-4B1BABD76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7850" y="5894388"/>
            <a:ext cx="2044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venir Next" panose="020B0503020202020204" pitchFamily="34" charset="0"/>
              <a:buChar char="•"/>
              <a:defRPr sz="2800">
                <a:solidFill>
                  <a:schemeClr val="tx1"/>
                </a:solidFill>
                <a:latin typeface="Bebas Neue Bold" panose="020B0606020202050201" pitchFamily="34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venir Next" panose="020B0503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venir Next" panose="020B0503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accent2"/>
                </a:solidFill>
              </a:rPr>
              <a:t>Experience</a:t>
            </a:r>
            <a:endParaRPr lang="en-GB" altLang="en-US" sz="3600">
              <a:solidFill>
                <a:schemeClr val="accent2"/>
              </a:solidFill>
            </a:endParaRPr>
          </a:p>
        </p:txBody>
      </p:sp>
      <p:pic>
        <p:nvPicPr>
          <p:cNvPr id="129031" name="Picture 23">
            <a:extLst>
              <a:ext uri="{FF2B5EF4-FFF2-40B4-BE49-F238E27FC236}">
                <a16:creationId xmlns:a16="http://schemas.microsoft.com/office/drawing/2014/main" id="{E6F9199E-D9ED-57F6-C384-AA4A85CA5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4184650"/>
            <a:ext cx="1595437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2" name="Picture 3">
            <a:extLst>
              <a:ext uri="{FF2B5EF4-FFF2-40B4-BE49-F238E27FC236}">
                <a16:creationId xmlns:a16="http://schemas.microsoft.com/office/drawing/2014/main" id="{FFADC5C2-ED75-DD14-689C-90CCC1B25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2201863"/>
            <a:ext cx="1335088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33" name="TextBox 4">
            <a:extLst>
              <a:ext uri="{FF2B5EF4-FFF2-40B4-BE49-F238E27FC236}">
                <a16:creationId xmlns:a16="http://schemas.microsoft.com/office/drawing/2014/main" id="{74292EDA-71E7-95D6-09B9-9DE3F94E1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6200" y="3686175"/>
            <a:ext cx="15954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venir Next" panose="020B0503020202020204" pitchFamily="34" charset="0"/>
              <a:buChar char="•"/>
              <a:defRPr sz="2800">
                <a:solidFill>
                  <a:schemeClr val="tx1"/>
                </a:solidFill>
                <a:latin typeface="Bebas Neue Bold" panose="020B0606020202050201" pitchFamily="34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venir Next" panose="020B0503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venir Next" panose="020B0503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accent1"/>
                </a:solidFill>
              </a:rPr>
              <a:t>Creative</a:t>
            </a:r>
            <a:endParaRPr lang="en-GB" altLang="en-US" sz="36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9">
            <a:extLst>
              <a:ext uri="{FF2B5EF4-FFF2-40B4-BE49-F238E27FC236}">
                <a16:creationId xmlns:a16="http://schemas.microsoft.com/office/drawing/2014/main" id="{E9B7B7A7-793E-69B2-23C0-9763FF860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14612" y="-2687638"/>
            <a:ext cx="6907213" cy="1224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4" name="TextBox 8">
            <a:extLst>
              <a:ext uri="{FF2B5EF4-FFF2-40B4-BE49-F238E27FC236}">
                <a16:creationId xmlns:a16="http://schemas.microsoft.com/office/drawing/2014/main" id="{8759A993-118D-3E05-B583-E4B0A0567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649288"/>
            <a:ext cx="7532688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venir Next" panose="020B0503020202020204" pitchFamily="34" charset="0"/>
              <a:buChar char="•"/>
              <a:defRPr sz="2800">
                <a:solidFill>
                  <a:schemeClr val="tx1"/>
                </a:solidFill>
                <a:latin typeface="Bebas Neue Bold" panose="020B0606020202050201" pitchFamily="34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venir Next" panose="020B0503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venir Next" panose="020B0503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143A54"/>
                </a:solidFill>
              </a:rPr>
              <a:t>We want to be </a:t>
            </a:r>
            <a:r>
              <a:rPr lang="en-US" altLang="en-US" sz="3600">
                <a:solidFill>
                  <a:srgbClr val="C00000"/>
                </a:solidFill>
              </a:rPr>
              <a:t>THE</a:t>
            </a:r>
            <a:r>
              <a:rPr lang="en-US" altLang="en-US" sz="3600">
                <a:solidFill>
                  <a:srgbClr val="143A54"/>
                </a:solidFill>
              </a:rPr>
              <a:t> creative agency of choice</a:t>
            </a:r>
            <a:endParaRPr lang="en-US" altLang="en-US" sz="1400">
              <a:solidFill>
                <a:srgbClr val="595959"/>
              </a:solidFill>
              <a:latin typeface="Gill Sans MT" panose="020B0502020104020203" pitchFamily="34" charset="77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It’s always nice to have friends in any location. Local knowledge is vital to any organisation that wants to not only ‘land’ but also ‘expand’.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With an established US presence, our HQ in London and a mix of US, UK and international employees, we have the team that understands the market, and speaks the language, on both sides of the Atlantic.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We help businesses tell their story to prospects, customers, partners, investors and stakeholders through every kind of media, and in a way that ensures they make every moment count.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595959"/>
              </a:solidFill>
            </a:endParaRPr>
          </a:p>
        </p:txBody>
      </p:sp>
      <p:pic>
        <p:nvPicPr>
          <p:cNvPr id="131075" name="Picture 2" descr="A person walking in front of a wall covered in posters&#10;&#10;Description automatically generated with medium confidence">
            <a:extLst>
              <a:ext uri="{FF2B5EF4-FFF2-40B4-BE49-F238E27FC236}">
                <a16:creationId xmlns:a16="http://schemas.microsoft.com/office/drawing/2014/main" id="{2D5A815E-621E-EA04-67B7-F74C35516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0" y="0"/>
            <a:ext cx="3240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50EF90-31D1-57D7-AD8A-B051E54F3043}"/>
              </a:ext>
            </a:extLst>
          </p:cNvPr>
          <p:cNvSpPr/>
          <p:nvPr/>
        </p:nvSpPr>
        <p:spPr>
          <a:xfrm>
            <a:off x="11653838" y="0"/>
            <a:ext cx="538162" cy="6875463"/>
          </a:xfrm>
          <a:prstGeom prst="rect">
            <a:avLst/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prstClr val="white"/>
              </a:solidFill>
              <a:latin typeface="Bebas Neue Bold" panose="020B0606020202050201" pitchFamily="34" charset="77"/>
            </a:endParaRPr>
          </a:p>
        </p:txBody>
      </p:sp>
      <p:pic>
        <p:nvPicPr>
          <p:cNvPr id="131077" name="Graphic 11">
            <a:extLst>
              <a:ext uri="{FF2B5EF4-FFF2-40B4-BE49-F238E27FC236}">
                <a16:creationId xmlns:a16="http://schemas.microsoft.com/office/drawing/2014/main" id="{3EC66D0D-88D6-E5E6-F2F2-2416F0879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89663" y="887412"/>
            <a:ext cx="6877050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6F0964D7-D8C4-F207-702F-E76F63C92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21836">
            <a:off x="3937000" y="1435100"/>
            <a:ext cx="4318000" cy="4176713"/>
          </a:xfrm>
          <a:prstGeom prst="rect">
            <a:avLst/>
          </a:prstGeom>
        </p:spPr>
      </p:pic>
      <p:pic>
        <p:nvPicPr>
          <p:cNvPr id="133122" name="Picture 1" descr="A picture containing water, outdoor, bird&#10;&#10;Description automatically generated">
            <a:extLst>
              <a:ext uri="{FF2B5EF4-FFF2-40B4-BE49-F238E27FC236}">
                <a16:creationId xmlns:a16="http://schemas.microsoft.com/office/drawing/2014/main" id="{40F5F028-ADC0-B970-8ECC-740E43FA7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0" y="11113"/>
            <a:ext cx="12192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3" name="Picture 4">
            <a:extLst>
              <a:ext uri="{FF2B5EF4-FFF2-40B4-BE49-F238E27FC236}">
                <a16:creationId xmlns:a16="http://schemas.microsoft.com/office/drawing/2014/main" id="{73B27E63-C9CC-36DF-3EFC-2708EA6F7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9FE53CF-7455-347B-DCE9-4A66A681E537}"/>
              </a:ext>
            </a:extLst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rot="20721836">
            <a:off x="10002838" y="209550"/>
            <a:ext cx="1887537" cy="1825625"/>
          </a:xfrm>
          <a:prstGeom prst="rect">
            <a:avLst/>
          </a:prstGeom>
        </p:spPr>
      </p:pic>
      <p:sp>
        <p:nvSpPr>
          <p:cNvPr id="133125" name="TextBox 2">
            <a:extLst>
              <a:ext uri="{FF2B5EF4-FFF2-40B4-BE49-F238E27FC236}">
                <a16:creationId xmlns:a16="http://schemas.microsoft.com/office/drawing/2014/main" id="{786360D6-8F82-588E-950D-BE1B61FB6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1504950"/>
            <a:ext cx="511175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3600" b="1">
                <a:solidFill>
                  <a:srgbClr val="143A54"/>
                </a:solidFill>
                <a:latin typeface="HelveticaNeue" panose="02000503000000020004" pitchFamily="2" charset="0"/>
              </a:rPr>
              <a:t> </a:t>
            </a:r>
          </a:p>
          <a:p>
            <a:endParaRPr lang="en-US" altLang="en-US" sz="1400">
              <a:solidFill>
                <a:srgbClr val="595959"/>
              </a:solidFill>
              <a:latin typeface="HelveticaNeue light" panose="00000400000000000000"/>
            </a:endParaRPr>
          </a:p>
          <a:p>
            <a:r>
              <a:rPr lang="en-GB" altLang="en-US">
                <a:latin typeface="HelveticaNeue light" panose="00000400000000000000"/>
              </a:rPr>
              <a:t>You’ve got great things to say: about your business, your product, your customers, your people.</a:t>
            </a:r>
            <a:br>
              <a:rPr lang="en-GB" altLang="en-US">
                <a:latin typeface="HelveticaNeue light" panose="00000400000000000000"/>
              </a:rPr>
            </a:br>
            <a:br>
              <a:rPr lang="en-GB" altLang="en-US">
                <a:latin typeface="HelveticaNeue light" panose="00000400000000000000"/>
              </a:rPr>
            </a:br>
            <a:r>
              <a:rPr lang="en-GB" altLang="en-US">
                <a:latin typeface="HelveticaNeue light" panose="00000400000000000000"/>
              </a:rPr>
              <a:t>But are you telling your story in the best possible way?</a:t>
            </a:r>
            <a:br>
              <a:rPr lang="en-GB" altLang="en-US">
                <a:latin typeface="HelveticaNeue light" panose="00000400000000000000"/>
              </a:rPr>
            </a:br>
            <a:br>
              <a:rPr lang="en-GB" altLang="en-US">
                <a:latin typeface="HelveticaNeue light" panose="00000400000000000000"/>
              </a:rPr>
            </a:br>
            <a:r>
              <a:rPr lang="en-GB" altLang="en-US">
                <a:latin typeface="HelveticaNeue light" panose="00000400000000000000"/>
              </a:rPr>
              <a:t>Whitewall will help you define and shape your narrative – from reimaging your promotional collateral to coming up with the big idea that will get you noticed.</a:t>
            </a:r>
            <a:br>
              <a:rPr lang="en-GB" altLang="en-US">
                <a:latin typeface="HelveticaNeue light" panose="00000400000000000000"/>
              </a:rPr>
            </a:br>
            <a:br>
              <a:rPr lang="en-GB" altLang="en-US">
                <a:latin typeface="HelveticaNeue light" panose="00000400000000000000"/>
              </a:rPr>
            </a:br>
            <a:r>
              <a:rPr lang="en-GB" altLang="en-US">
                <a:latin typeface="HelveticaNeue light" panose="00000400000000000000"/>
              </a:rPr>
              <a:t>We’re experts at shaping your story to become more engaging, more impactful and more effective at getting the results you want.</a:t>
            </a:r>
          </a:p>
          <a:p>
            <a:endParaRPr lang="en-US" altLang="en-US" sz="1600">
              <a:solidFill>
                <a:srgbClr val="595959"/>
              </a:solidFill>
              <a:latin typeface="HelveticaNeue light" panose="0000040000000000000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3F6B0E-3B13-5885-6BCF-58935C657A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/>
          <a:srcRect l="49832"/>
          <a:stretch/>
        </p:blipFill>
        <p:spPr>
          <a:xfrm rot="21361092">
            <a:off x="-50800" y="211138"/>
            <a:ext cx="7737475" cy="1584325"/>
          </a:xfrm>
          <a:prstGeom prst="rect">
            <a:avLst/>
          </a:prstGeom>
        </p:spPr>
      </p:pic>
      <p:sp>
        <p:nvSpPr>
          <p:cNvPr id="133127" name="TextBox 7">
            <a:extLst>
              <a:ext uri="{FF2B5EF4-FFF2-40B4-BE49-F238E27FC236}">
                <a16:creationId xmlns:a16="http://schemas.microsoft.com/office/drawing/2014/main" id="{F16207F5-EF02-2583-B260-AF4BC4612ED8}"/>
              </a:ext>
            </a:extLst>
          </p:cNvPr>
          <p:cNvSpPr txBox="1">
            <a:spLocks noChangeArrowheads="1"/>
          </p:cNvSpPr>
          <p:nvPr/>
        </p:nvSpPr>
        <p:spPr bwMode="auto">
          <a:xfrm rot="-242417">
            <a:off x="271463" y="323850"/>
            <a:ext cx="6707187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r>
              <a:rPr lang="en-US" altLang="en-US" sz="8800" b="1">
                <a:solidFill>
                  <a:schemeClr val="bg1"/>
                </a:solidFill>
                <a:latin typeface="Bebas Neue Bold" panose="020B0606020202050201" pitchFamily="34" charset="77"/>
              </a:rPr>
              <a:t>CREATIVE</a:t>
            </a:r>
            <a:endParaRPr lang="en-GB" altLang="en-US" sz="8800" b="1">
              <a:solidFill>
                <a:schemeClr val="bg1"/>
              </a:solidFill>
              <a:latin typeface="Bebas Neue Bold" panose="020B0606020202050201" pitchFamily="34" charset="77"/>
            </a:endParaRPr>
          </a:p>
        </p:txBody>
      </p:sp>
      <p:pic>
        <p:nvPicPr>
          <p:cNvPr id="133128" name="Picture 11" descr="Text&#10;&#10;Description automatically generated">
            <a:extLst>
              <a:ext uri="{FF2B5EF4-FFF2-40B4-BE49-F238E27FC236}">
                <a16:creationId xmlns:a16="http://schemas.microsoft.com/office/drawing/2014/main" id="{5904339B-A70F-4D7A-D422-2F5852759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113" y="3519488"/>
            <a:ext cx="3506787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Picture 10" descr="A picture containing text, snow&#10;&#10;Description automatically generated">
            <a:extLst>
              <a:ext uri="{FF2B5EF4-FFF2-40B4-BE49-F238E27FC236}">
                <a16:creationId xmlns:a16="http://schemas.microsoft.com/office/drawing/2014/main" id="{BAE9BD36-82CD-273E-33B4-96A8D9E30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0" name="Picture 9" descr="A picture containing water, outdoor, bird&#10;&#10;Description automatically generated">
            <a:extLst>
              <a:ext uri="{FF2B5EF4-FFF2-40B4-BE49-F238E27FC236}">
                <a16:creationId xmlns:a16="http://schemas.microsoft.com/office/drawing/2014/main" id="{770B03B3-C101-1DC9-EAE7-E2DE6EDB2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0" y="41275"/>
            <a:ext cx="1219200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C1E233A-7EBF-2D17-4DFF-5AB993264C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/>
          <a:srcRect l="49832"/>
          <a:stretch/>
        </p:blipFill>
        <p:spPr>
          <a:xfrm rot="21361092">
            <a:off x="-50800" y="211138"/>
            <a:ext cx="7737475" cy="158432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97F127F-1962-A054-56FF-8627EB64B9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21836">
            <a:off x="3937000" y="1435100"/>
            <a:ext cx="4318000" cy="4176713"/>
          </a:xfrm>
          <a:prstGeom prst="rect">
            <a:avLst/>
          </a:prstGeom>
        </p:spPr>
      </p:pic>
      <p:sp>
        <p:nvSpPr>
          <p:cNvPr id="135173" name="TextBox 8">
            <a:extLst>
              <a:ext uri="{FF2B5EF4-FFF2-40B4-BE49-F238E27FC236}">
                <a16:creationId xmlns:a16="http://schemas.microsoft.com/office/drawing/2014/main" id="{6F7829CA-E0A1-A37B-11B4-975156565623}"/>
              </a:ext>
            </a:extLst>
          </p:cNvPr>
          <p:cNvSpPr txBox="1">
            <a:spLocks noChangeArrowheads="1"/>
          </p:cNvSpPr>
          <p:nvPr/>
        </p:nvSpPr>
        <p:spPr bwMode="auto">
          <a:xfrm rot="-379131">
            <a:off x="384175" y="-31750"/>
            <a:ext cx="102393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/>
            <a:r>
              <a:rPr lang="en-US" altLang="en-US" sz="8800" b="1">
                <a:solidFill>
                  <a:srgbClr val="D00000"/>
                </a:solidFill>
                <a:latin typeface="Bebas Neue Bold" panose="020B0606020202050201" pitchFamily="34" charset="77"/>
              </a:rPr>
              <a:t>DESIGN</a:t>
            </a:r>
            <a:endParaRPr lang="en-GB" altLang="en-US" sz="8800" b="1">
              <a:solidFill>
                <a:srgbClr val="D00000"/>
              </a:solidFill>
              <a:latin typeface="Bebas Neue Bold" panose="020B0606020202050201" pitchFamily="34" charset="77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04CEC86-6DAF-BEA2-8918-B3A1A21CC227}"/>
              </a:ext>
            </a:extLst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rot="20721836">
            <a:off x="534988" y="4814888"/>
            <a:ext cx="1887537" cy="1825625"/>
          </a:xfrm>
          <a:prstGeom prst="rect">
            <a:avLst/>
          </a:prstGeom>
        </p:spPr>
      </p:pic>
      <p:pic>
        <p:nvPicPr>
          <p:cNvPr id="135175" name="Picture 2" descr="A picture containing text, electronics, screenshot, display&#10;&#10;Description automatically generated">
            <a:extLst>
              <a:ext uri="{FF2B5EF4-FFF2-40B4-BE49-F238E27FC236}">
                <a16:creationId xmlns:a16="http://schemas.microsoft.com/office/drawing/2014/main" id="{A6DCEEC4-22AA-6561-4D7C-5B0E65D2F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5975"/>
            <a:ext cx="12196763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: Shape 7">
            <a:extLst>
              <a:ext uri="{FF2B5EF4-FFF2-40B4-BE49-F238E27FC236}">
                <a16:creationId xmlns:a16="http://schemas.microsoft.com/office/drawing/2014/main" id="{527DFF2B-617E-5E1B-D99A-11D57949328F}"/>
              </a:ext>
            </a:extLst>
          </p:cNvPr>
          <p:cNvSpPr/>
          <p:nvPr/>
        </p:nvSpPr>
        <p:spPr>
          <a:xfrm>
            <a:off x="5235575" y="2554288"/>
            <a:ext cx="4354513" cy="2455862"/>
          </a:xfrm>
          <a:custGeom>
            <a:avLst/>
            <a:gdLst>
              <a:gd name="connsiteX0" fmla="*/ 42863 w 3900488"/>
              <a:gd name="connsiteY0" fmla="*/ 4762 h 2171700"/>
              <a:gd name="connsiteX1" fmla="*/ 0 w 3900488"/>
              <a:gd name="connsiteY1" fmla="*/ 2171700 h 2171700"/>
              <a:gd name="connsiteX2" fmla="*/ 3900488 w 3900488"/>
              <a:gd name="connsiteY2" fmla="*/ 2171700 h 2171700"/>
              <a:gd name="connsiteX3" fmla="*/ 3867150 w 3900488"/>
              <a:gd name="connsiteY3" fmla="*/ 0 h 2171700"/>
              <a:gd name="connsiteX4" fmla="*/ 42863 w 3900488"/>
              <a:gd name="connsiteY4" fmla="*/ 4762 h 217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0488" h="2171700">
                <a:moveTo>
                  <a:pt x="42863" y="4762"/>
                </a:moveTo>
                <a:lnTo>
                  <a:pt x="0" y="2171700"/>
                </a:lnTo>
                <a:lnTo>
                  <a:pt x="3900488" y="2171700"/>
                </a:lnTo>
                <a:lnTo>
                  <a:pt x="3867150" y="0"/>
                </a:lnTo>
                <a:lnTo>
                  <a:pt x="42863" y="4762"/>
                </a:lnTo>
                <a:close/>
              </a:path>
            </a:pathLst>
          </a:custGeom>
          <a:blipFill>
            <a:blip r:embed="rId9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2F2F2"/>
              </a:solidFill>
              <a:latin typeface="Open Sans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12" descr="Graphical user interface, applicatio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55618C10-53C8-0171-128E-C7C5FDFD4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6738"/>
            <a:ext cx="121920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8" name="TextBox 1">
            <a:hlinkClick r:id="rId3"/>
            <a:extLst>
              <a:ext uri="{FF2B5EF4-FFF2-40B4-BE49-F238E27FC236}">
                <a16:creationId xmlns:a16="http://schemas.microsoft.com/office/drawing/2014/main" id="{3E01537F-FA79-EECC-A8C7-ED63E09CB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0" y="1052513"/>
            <a:ext cx="57610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algn="ctr"/>
            <a:r>
              <a:rPr lang="en-US" altLang="en-US" b="1"/>
              <a:t>Take a look at this StreamSets VT</a:t>
            </a:r>
          </a:p>
        </p:txBody>
      </p:sp>
      <p:pic>
        <p:nvPicPr>
          <p:cNvPr id="137219" name="Picture 2">
            <a:hlinkClick r:id="rId3"/>
            <a:extLst>
              <a:ext uri="{FF2B5EF4-FFF2-40B4-BE49-F238E27FC236}">
                <a16:creationId xmlns:a16="http://schemas.microsoft.com/office/drawing/2014/main" id="{7391DE64-931F-BBE5-FBBD-4C6BB8C16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4797425"/>
            <a:ext cx="135255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0" name="TextBox 4">
            <a:hlinkClick r:id="rId3"/>
            <a:extLst>
              <a:ext uri="{FF2B5EF4-FFF2-40B4-BE49-F238E27FC236}">
                <a16:creationId xmlns:a16="http://schemas.microsoft.com/office/drawing/2014/main" id="{B907E8EF-3FCC-6183-C44A-AFF2ADF8F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0" y="5281613"/>
            <a:ext cx="57610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chemeClr val="bg1"/>
                </a:solidFill>
              </a:rPr>
              <a:t>PLAY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hitewall 2022">
  <a:themeElements>
    <a:clrScheme name="Whitewall">
      <a:dk1>
        <a:sysClr val="windowText" lastClr="000000"/>
      </a:dk1>
      <a:lt1>
        <a:sysClr val="window" lastClr="FFFFFF"/>
      </a:lt1>
      <a:dk2>
        <a:srgbClr val="FFFFFF"/>
      </a:dk2>
      <a:lt2>
        <a:srgbClr val="A09CA2"/>
      </a:lt2>
      <a:accent1>
        <a:srgbClr val="143A54"/>
      </a:accent1>
      <a:accent2>
        <a:srgbClr val="D00000"/>
      </a:accent2>
      <a:accent3>
        <a:srgbClr val="EBD64E"/>
      </a:accent3>
      <a:accent4>
        <a:srgbClr val="29ABE2"/>
      </a:accent4>
      <a:accent5>
        <a:srgbClr val="4D4D4D"/>
      </a:accent5>
      <a:accent6>
        <a:srgbClr val="FFFFFF"/>
      </a:accent6>
      <a:hlink>
        <a:srgbClr val="29ABE2"/>
      </a:hlink>
      <a:folHlink>
        <a:srgbClr val="EBD64E"/>
      </a:folHlink>
    </a:clrScheme>
    <a:fontScheme name="Custom 1">
      <a:majorFont>
        <a:latin typeface="Korolev Compressed Heavy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W-Creds" id="{678A78D7-39C1-F04B-BA9E-4743E3CACC34}" vid="{3522F4A0-B3FB-0F45-B43F-4D93B76AFFA2}"/>
    </a:ext>
  </a:extLst>
</a:theme>
</file>

<file path=ppt/theme/theme2.xml><?xml version="1.0" encoding="utf-8"?>
<a:theme xmlns:a="http://schemas.openxmlformats.org/drawingml/2006/main" name="Upstage Colours">
  <a:themeElements>
    <a:clrScheme name="Custom 11">
      <a:dk1>
        <a:sysClr val="windowText" lastClr="000000"/>
      </a:dk1>
      <a:lt1>
        <a:sysClr val="window" lastClr="FFFFFF"/>
      </a:lt1>
      <a:dk2>
        <a:srgbClr val="FFFFFF"/>
      </a:dk2>
      <a:lt2>
        <a:srgbClr val="E7E6E6"/>
      </a:lt2>
      <a:accent1>
        <a:srgbClr val="DE006E"/>
      </a:accent1>
      <a:accent2>
        <a:srgbClr val="F6793A"/>
      </a:accent2>
      <a:accent3>
        <a:srgbClr val="5A5A5A"/>
      </a:accent3>
      <a:accent4>
        <a:srgbClr val="B31B44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stage Colours" id="{534E0836-0ED0-427B-8E9B-E41440DBD5A4}" vid="{F82753A7-953C-45C7-89F8-E63E75E32B0A}"/>
    </a:ext>
  </a:extLst>
</a:theme>
</file>

<file path=ppt/theme/theme3.xml><?xml version="1.0" encoding="utf-8"?>
<a:theme xmlns:a="http://schemas.openxmlformats.org/drawingml/2006/main" name="2_Upstage Colours">
  <a:themeElements>
    <a:clrScheme name="Custom 11">
      <a:dk1>
        <a:sysClr val="windowText" lastClr="000000"/>
      </a:dk1>
      <a:lt1>
        <a:sysClr val="window" lastClr="FFFFFF"/>
      </a:lt1>
      <a:dk2>
        <a:srgbClr val="FFFFFF"/>
      </a:dk2>
      <a:lt2>
        <a:srgbClr val="E7E6E6"/>
      </a:lt2>
      <a:accent1>
        <a:srgbClr val="DE006E"/>
      </a:accent1>
      <a:accent2>
        <a:srgbClr val="F6793A"/>
      </a:accent2>
      <a:accent3>
        <a:srgbClr val="5A5A5A"/>
      </a:accent3>
      <a:accent4>
        <a:srgbClr val="B31B44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Avenir Nex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venir Next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stage Colours" id="{534E0836-0ED0-427B-8E9B-E41440DBD5A4}" vid="{F82753A7-953C-45C7-89F8-E63E75E32B0A}"/>
    </a:ext>
  </a:extLst>
</a:theme>
</file>

<file path=ppt/theme/theme4.xml><?xml version="1.0" encoding="utf-8"?>
<a:theme xmlns:a="http://schemas.openxmlformats.org/drawingml/2006/main" name="Parent Master Pillars">
  <a:themeElements>
    <a:clrScheme name="Oracle Redwood 06-2020">
      <a:dk1>
        <a:srgbClr val="312D2A"/>
      </a:dk1>
      <a:lt1>
        <a:srgbClr val="FCFBFA"/>
      </a:lt1>
      <a:dk2>
        <a:srgbClr val="312D2A"/>
      </a:dk2>
      <a:lt2>
        <a:srgbClr val="FCFBFA"/>
      </a:lt2>
      <a:accent1>
        <a:srgbClr val="C74634"/>
      </a:accent1>
      <a:accent2>
        <a:srgbClr val="FACD62"/>
      </a:accent2>
      <a:accent3>
        <a:srgbClr val="94AFAF"/>
      </a:accent3>
      <a:accent4>
        <a:srgbClr val="2B6242"/>
      </a:accent4>
      <a:accent5>
        <a:srgbClr val="AE562C"/>
      </a:accent5>
      <a:accent6>
        <a:srgbClr val="759C6C"/>
      </a:accent6>
      <a:hlink>
        <a:srgbClr val="2C5967"/>
      </a:hlink>
      <a:folHlink>
        <a:srgbClr val="2C5967"/>
      </a:folHlink>
    </a:clrScheme>
    <a:fontScheme name="Oracle">
      <a:majorFont>
        <a:latin typeface="Oracle Sans"/>
        <a:ea typeface=""/>
        <a:cs typeface=""/>
      </a:majorFont>
      <a:minorFont>
        <a:latin typeface="Oracle Sans Light"/>
        <a:ea typeface=""/>
        <a:cs typeface=""/>
      </a:minorFont>
    </a:fontScheme>
    <a:fmtScheme name="Flat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>
            <a:shade val="65000"/>
          </a:schemeClr>
        </a:solidFill>
      </a:fillStyleLst>
      <a:lnStyleLst>
        <a:ln w="3175" cap="flat" cmpd="sng" algn="ctr">
          <a:solidFill>
            <a:schemeClr val="phClr">
              <a:shade val="65000"/>
            </a:schemeClr>
          </a:solidFill>
          <a:prstDash val="solid"/>
        </a:ln>
        <a:ln w="3175" cap="flat" cmpd="sng" algn="ctr">
          <a:solidFill>
            <a:schemeClr val="phClr"/>
          </a:solidFill>
          <a:prstDash val="solid"/>
        </a:ln>
        <a:ln w="0" cap="flat" cmpd="sng" algn="ctr">
          <a:noFill/>
        </a:ln>
      </a:lnStyleLst>
      <a:effectStyleLst>
        <a:effectStyle>
          <a:effectLst>
            <a:blur/>
          </a:effectLst>
        </a:effectStyle>
        <a:effectStyle>
          <a:effectLst>
            <a:blur/>
          </a:effectLst>
        </a:effectStyle>
        <a:effectStyle>
          <a:effectLst>
            <a:fillOverlay blend="darken">
              <a:solidFill>
                <a:schemeClr val="phClr">
                  <a:shade val="30000"/>
                </a:schemeClr>
              </a:solidFill>
            </a:fillOverlay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Ocean">
      <a:srgbClr val="2C5967"/>
    </a:custClr>
    <a:custClr name="Surf">
      <a:srgbClr val="41817E"/>
    </a:custClr>
    <a:custClr name="Sand">
      <a:srgbClr val="E5DBBE"/>
    </a:custClr>
    <a:custClr name="Pebble">
      <a:srgbClr val="8B8580"/>
    </a:custClr>
    <a:custClr name="Granite">
      <a:srgbClr val="67605B"/>
    </a:custClr>
    <a:custClr name="Position 6">
      <a:srgbClr val="FFFFFF"/>
    </a:custClr>
    <a:custClr name="Highlight/hyperlink dark theme">
      <a:srgbClr val="FACD62"/>
    </a:custClr>
    <a:custClr name="Highlight/numbered list light theme">
      <a:srgbClr val="AE562C"/>
    </a:custClr>
    <a:custClr name="Hyperlink light theme (default)">
      <a:srgbClr val="2C5967"/>
    </a:custClr>
    <a:custClr name="Numbered list dark theme">
      <a:srgbClr val="759C6C"/>
    </a:custClr>
    <a:custClr name="Brand: Neutral 30">
      <a:srgbClr val="F1EFED"/>
    </a:custClr>
    <a:custClr name="Developer: Pebble 30">
      <a:srgbClr val="E7F0FD"/>
    </a:custClr>
    <a:custClr name="Database: Slate 30">
      <a:srgbClr val="E7F2F2"/>
    </a:custClr>
    <a:custClr name="Cloud Platform: Pine 30">
      <a:srgbClr val="E0F5E7"/>
    </a:custClr>
    <a:custClr name="Finance / Operations: Teal 30">
      <a:srgbClr val="E8F1F0"/>
    </a:custClr>
    <a:custClr name="NetSuite: Ocean 30">
      <a:srgbClr val="E7F2F5"/>
    </a:custClr>
    <a:custClr name="GBU: Lilac 30">
      <a:srgbClr val="EBEFFE"/>
    </a:custClr>
    <a:custClr name="CX/Marketing: Plum 30">
      <a:srgbClr val="F5ECFB"/>
    </a:custClr>
    <a:custClr name="HCM/HR: Rose 30">
      <a:srgbClr val="FBECEF"/>
    </a:custClr>
    <a:custClr name="SCM: Sienna 30">
      <a:srgbClr val="FCEDD9"/>
    </a:custClr>
    <a:custClr name="Brand: Neutral 70">
      <a:srgbClr val="AEA8A2"/>
    </a:custClr>
    <a:custClr name="Developer: Pebble 70">
      <a:srgbClr val="A2AAB6"/>
    </a:custClr>
    <a:custClr name="Database: Slate 70">
      <a:srgbClr val="99ADAE"/>
    </a:custClr>
    <a:custClr name="Cloud Platform: Pine 70">
      <a:srgbClr val="86B596"/>
    </a:custClr>
    <a:custClr name="Finance / Operations: Teal 70">
      <a:srgbClr val="89B2B0"/>
    </a:custClr>
    <a:custClr name="NetSuite: Ocean 70">
      <a:srgbClr val="81B2C3"/>
    </a:custClr>
    <a:custClr name="GBU: Lilac 70">
      <a:srgbClr val="A0A9C5"/>
    </a:custClr>
    <a:custClr name="CX/Marketing: Plum 70">
      <a:srgbClr val="B7A1C4"/>
    </a:custClr>
    <a:custClr name="HCM/HR: Rose 70">
      <a:srgbClr val="CE9BA7"/>
    </a:custClr>
    <a:custClr name="SCM: Sienna 70">
      <a:srgbClr val="D39F5D"/>
    </a:custClr>
    <a:custClr name="Brand: Neutral 140">
      <a:srgbClr val="514C47"/>
    </a:custClr>
    <a:custClr name="Developer: Pebble 140">
      <a:srgbClr val="494D53"/>
    </a:custClr>
    <a:custClr name="Database: Slate 140">
      <a:srgbClr val="464F4F"/>
    </a:custClr>
    <a:custClr name="Cloud Platform: Pine 140">
      <a:srgbClr val="33553C"/>
    </a:custClr>
    <a:custClr name="Finance / Operations: Teal 140">
      <a:srgbClr val="315357"/>
    </a:custClr>
    <a:custClr name="NetSuite: Ocean 140">
      <a:srgbClr val="2C5266"/>
    </a:custClr>
    <a:custClr name="GBU: Lilac 140">
      <a:srgbClr val="464C68"/>
    </a:custClr>
    <a:custClr name="CX/Marketing: Plum 140">
      <a:srgbClr val="594564"/>
    </a:custClr>
    <a:custClr name="HCM/HR: Rose 140">
      <a:srgbClr val="6C3F49"/>
    </a:custClr>
    <a:custClr name="SCM: Sienna 140">
      <a:srgbClr val="713F25"/>
    </a:custClr>
    <a:custClr name="Brand: Neutral 170">
      <a:srgbClr val="312D2A"/>
    </a:custClr>
    <a:custClr name="Developer: Pebble 170">
      <a:srgbClr val="2B2E32"/>
    </a:custClr>
    <a:custClr name="Database: Slate 170">
      <a:srgbClr val="2A2F2F"/>
    </a:custClr>
    <a:custClr name="Cloud Platform: Pine 170">
      <a:srgbClr val="1E3224"/>
    </a:custClr>
    <a:custClr name="Finance / Operations: Teal 170">
      <a:srgbClr val="1E3133"/>
    </a:custClr>
    <a:custClr name="NetSuite: Ocean 170">
      <a:srgbClr val="1A2F3F"/>
    </a:custClr>
    <a:custClr name="GBU: Lilac 170">
      <a:srgbClr val="2A2D3F"/>
    </a:custClr>
    <a:custClr name="CX/Marketing: Plum 170">
      <a:srgbClr val="36293C"/>
    </a:custClr>
    <a:custClr name="HCM/HR: Rose 170">
      <a:srgbClr val="41242B"/>
    </a:custClr>
    <a:custClr name="SCM: Sienna 170">
      <a:srgbClr val="442616"/>
    </a:custClr>
  </a:custClrLst>
  <a:extLst>
    <a:ext uri="{05A4C25C-085E-4340-85A3-A5531E510DB2}">
      <thm15:themeFamily xmlns:thm15="http://schemas.microsoft.com/office/thememl/2012/main" name="Oracle Redwood Modern v1.2a.potx" id="{2DCB3DD6-FF32-4C5B-94C6-FEEEE0758C80}" vid="{10848349-FBFC-4443-B9C7-92936F04B5AC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Whitewall 2022">
  <a:themeElements>
    <a:clrScheme name="Whitewall">
      <a:dk1>
        <a:sysClr val="windowText" lastClr="000000"/>
      </a:dk1>
      <a:lt1>
        <a:sysClr val="window" lastClr="FFFFFF"/>
      </a:lt1>
      <a:dk2>
        <a:srgbClr val="FFFFFF"/>
      </a:dk2>
      <a:lt2>
        <a:srgbClr val="A09CA2"/>
      </a:lt2>
      <a:accent1>
        <a:srgbClr val="143A54"/>
      </a:accent1>
      <a:accent2>
        <a:srgbClr val="D00000"/>
      </a:accent2>
      <a:accent3>
        <a:srgbClr val="EBD64E"/>
      </a:accent3>
      <a:accent4>
        <a:srgbClr val="29ABE2"/>
      </a:accent4>
      <a:accent5>
        <a:srgbClr val="4D4D4D"/>
      </a:accent5>
      <a:accent6>
        <a:srgbClr val="FFFFFF"/>
      </a:accent6>
      <a:hlink>
        <a:srgbClr val="29ABE2"/>
      </a:hlink>
      <a:folHlink>
        <a:srgbClr val="EBD64E"/>
      </a:folHlink>
    </a:clrScheme>
    <a:fontScheme name="Custom 1">
      <a:majorFont>
        <a:latin typeface="Bebas Neue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stage Colours" id="{534E0836-0ED0-427B-8E9B-E41440DBD5A4}" vid="{F82753A7-953C-45C7-89F8-E63E75E32B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venir Nex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venir Next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racle Redwood 06-2020">
    <a:dk1>
      <a:srgbClr val="312D2A"/>
    </a:dk1>
    <a:lt1>
      <a:srgbClr val="FCFBFA"/>
    </a:lt1>
    <a:dk2>
      <a:srgbClr val="312D2A"/>
    </a:dk2>
    <a:lt2>
      <a:srgbClr val="FCFBFA"/>
    </a:lt2>
    <a:accent1>
      <a:srgbClr val="C74634"/>
    </a:accent1>
    <a:accent2>
      <a:srgbClr val="FACD62"/>
    </a:accent2>
    <a:accent3>
      <a:srgbClr val="94AFAF"/>
    </a:accent3>
    <a:accent4>
      <a:srgbClr val="2B6242"/>
    </a:accent4>
    <a:accent5>
      <a:srgbClr val="AE562C"/>
    </a:accent5>
    <a:accent6>
      <a:srgbClr val="759C6C"/>
    </a:accent6>
    <a:hlink>
      <a:srgbClr val="2C5967"/>
    </a:hlink>
    <a:folHlink>
      <a:srgbClr val="2C5967"/>
    </a:folHlink>
  </a:clrScheme>
</a:themeOverride>
</file>

<file path=ppt/theme/themeOverride2.xml><?xml version="1.0" encoding="utf-8"?>
<a:themeOverride xmlns:a="http://schemas.openxmlformats.org/drawingml/2006/main">
  <a:clrScheme name="Oracle Redwood 06-2020">
    <a:dk1>
      <a:srgbClr val="312D2A"/>
    </a:dk1>
    <a:lt1>
      <a:srgbClr val="FCFBFA"/>
    </a:lt1>
    <a:dk2>
      <a:srgbClr val="312D2A"/>
    </a:dk2>
    <a:lt2>
      <a:srgbClr val="FCFBFA"/>
    </a:lt2>
    <a:accent1>
      <a:srgbClr val="C74634"/>
    </a:accent1>
    <a:accent2>
      <a:srgbClr val="FACD62"/>
    </a:accent2>
    <a:accent3>
      <a:srgbClr val="94AFAF"/>
    </a:accent3>
    <a:accent4>
      <a:srgbClr val="2B6242"/>
    </a:accent4>
    <a:accent5>
      <a:srgbClr val="AE562C"/>
    </a:accent5>
    <a:accent6>
      <a:srgbClr val="759C6C"/>
    </a:accent6>
    <a:hlink>
      <a:srgbClr val="2C5967"/>
    </a:hlink>
    <a:folHlink>
      <a:srgbClr val="2C596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024962-1aa8-4a0e-bcc4-2052b0132858">
      <Terms xmlns="http://schemas.microsoft.com/office/infopath/2007/PartnerControls"/>
    </lcf76f155ced4ddcb4097134ff3c332f>
    <TaxCatchAll xmlns="bbe29a26-4ba2-44fb-9ebd-4f0032c7f13a" xsi:nil="true"/>
    <SharedWithUsers xmlns="bbe29a26-4ba2-44fb-9ebd-4f0032c7f13a">
      <UserInfo>
        <DisplayName>John Garrett</DisplayName>
        <AccountId>26</AccountId>
        <AccountType/>
      </UserInfo>
      <UserInfo>
        <DisplayName>Grace Newman</DisplayName>
        <AccountId>39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50FE3CF5C6914E8E6067F006322BEE" ma:contentTypeVersion="15" ma:contentTypeDescription="Create a new document." ma:contentTypeScope="" ma:versionID="ed5b21121cafb7b0c4e163b95c02ea56">
  <xsd:schema xmlns:xsd="http://www.w3.org/2001/XMLSchema" xmlns:xs="http://www.w3.org/2001/XMLSchema" xmlns:p="http://schemas.microsoft.com/office/2006/metadata/properties" xmlns:ns2="37024962-1aa8-4a0e-bcc4-2052b0132858" xmlns:ns3="bbe29a26-4ba2-44fb-9ebd-4f0032c7f13a" targetNamespace="http://schemas.microsoft.com/office/2006/metadata/properties" ma:root="true" ma:fieldsID="8bbacb702a3ef1dcac48f4d8d3968534" ns2:_="" ns3:_="">
    <xsd:import namespace="37024962-1aa8-4a0e-bcc4-2052b0132858"/>
    <xsd:import namespace="bbe29a26-4ba2-44fb-9ebd-4f0032c7f1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024962-1aa8-4a0e-bcc4-2052b01328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25e52a8-c8f1-46e2-8f82-f219af9959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e29a26-4ba2-44fb-9ebd-4f0032c7f13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34508f9-cc6b-4a84-84e4-467216a896b2}" ma:internalName="TaxCatchAll" ma:showField="CatchAllData" ma:web="bbe29a26-4ba2-44fb-9ebd-4f0032c7f1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ECCDF4F-200F-4921-9F11-03CA7E6FDCC0}">
  <ds:schemaRefs>
    <ds:schemaRef ds:uri="http://purl.org/dc/dcmitype/"/>
    <ds:schemaRef ds:uri="http://schemas.microsoft.com/office/infopath/2007/PartnerControls"/>
    <ds:schemaRef ds:uri="bbe29a26-4ba2-44fb-9ebd-4f0032c7f13a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37024962-1aa8-4a0e-bcc4-2052b0132858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AFDFFBB-E1F5-4338-AB78-E484FC0677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024962-1aa8-4a0e-bcc4-2052b0132858"/>
    <ds:schemaRef ds:uri="bbe29a26-4ba2-44fb-9ebd-4f0032c7f1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3719FED-B334-4D75-BFB1-02353D4A469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WW-Creds</Template>
  <TotalTime>640</TotalTime>
  <Words>410</Words>
  <Application>Microsoft Macintosh PowerPoint</Application>
  <PresentationFormat>Widescreen</PresentationFormat>
  <Paragraphs>58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40" baseType="lpstr">
      <vt:lpstr>Open Sans</vt:lpstr>
      <vt:lpstr>Arial</vt:lpstr>
      <vt:lpstr>Bebas Neue Bold</vt:lpstr>
      <vt:lpstr>Avenir Next</vt:lpstr>
      <vt:lpstr>KorolevCompressedW04-Heavy</vt:lpstr>
      <vt:lpstr>Calibri</vt:lpstr>
      <vt:lpstr>Oracle Sans</vt:lpstr>
      <vt:lpstr>Oracle Sans Light</vt:lpstr>
      <vt:lpstr>Calibri Light</vt:lpstr>
      <vt:lpstr>Gill Sans MT</vt:lpstr>
      <vt:lpstr>HelveticaNeue</vt:lpstr>
      <vt:lpstr>HelveticaNeue light</vt:lpstr>
      <vt:lpstr>Helvetica</vt:lpstr>
      <vt:lpstr>Oracle Sans Extra Bold</vt:lpstr>
      <vt:lpstr>Open Sans Light</vt:lpstr>
      <vt:lpstr>Whitewall 2022</vt:lpstr>
      <vt:lpstr>Upstage Colours</vt:lpstr>
      <vt:lpstr>2_Upstage Colours</vt:lpstr>
      <vt:lpstr>Parent Master Pillars</vt:lpstr>
      <vt:lpstr>4_Office Theme</vt:lpstr>
      <vt:lpstr>1_Whitewall 2022</vt:lpstr>
      <vt:lpstr>PowerPoint Presentation</vt:lpstr>
      <vt:lpstr>Make every moment count</vt:lpstr>
      <vt:lpstr>OUR CLIENTS</vt:lpstr>
      <vt:lpstr>OUR GLOBAL REACH</vt:lpstr>
      <vt:lpstr>Our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PRODUCT STORYTELLING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can we support you?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Dominic Gerry</dc:creator>
  <cp:lastModifiedBy>John Garrett</cp:lastModifiedBy>
  <cp:revision>20</cp:revision>
  <dcterms:created xsi:type="dcterms:W3CDTF">2023-06-01T09:29:21Z</dcterms:created>
  <dcterms:modified xsi:type="dcterms:W3CDTF">2024-05-16T09:40:14Z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0x010100FD50FE3CF5C6914E8E6067F006322BEE</vt:lpwstr>
  </property>
  <property fmtid="{D5CDD505-2E9C-101B-9397-08002B2CF9AE}" pid="3" name="MediaServiceImageTags">
    <vt:lpwstr/>
  </property>
</Properties>
</file>