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/>
    <p:restoredTop sz="94620"/>
  </p:normalViewPr>
  <p:slideViewPr>
    <p:cSldViewPr snapToGrid="0" showGuides="1">
      <p:cViewPr varScale="1">
        <p:scale>
          <a:sx n="103" d="100"/>
          <a:sy n="103" d="100"/>
        </p:scale>
        <p:origin x="8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C156A-2277-4F38-00D7-CAE837356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FBF1F-D6F3-08B0-9704-45CB99C5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A3ECB-AAB5-9000-691A-2411A2AF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85CAE-35B7-24BB-D197-8D8C43EC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76EB8-85AB-5FFF-370D-EA0B0D5A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29C1-4806-93CF-3D45-29EE3D13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09199-3462-45FF-A8F0-4DF8B177C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703D3-BDE3-5F83-B5CB-8363C875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987E9-F721-0427-E7F8-BD0DCA46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45C51-7BE3-AD9F-2184-E70C6FAF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0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1FA04-1CB2-BA63-BB9A-C320E005E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38798-74D0-426C-DFAE-6AD38473C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E8AFD-5A79-925A-6CC3-11387665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C24AA-5B3A-D805-BF34-C122D6D0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2B23E-8ED9-8328-40C5-9F2608DE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BB8C-5610-3546-2F2F-0D048B33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2F1E-E056-0C10-8009-7D1279173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1176-6002-5FEE-3A7F-C6CE2CEF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9208A-B144-F618-6BF0-0A58554C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084B4-4151-179C-437E-4807C6E0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65C9-EE42-632E-BC5F-91C0ECDD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6A018-9B12-9104-C3BB-8BAD78130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6CD8A-CDE9-3463-0E4E-9896160A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D41E4-1BA4-9FAF-D67B-4C4B2CEE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E786C-EADA-5A76-9FFA-8720E849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6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9619-CF8F-9125-E69F-0F3E6B41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DC64-B8E9-6997-F2B5-B9D5A3553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9B6B7-7628-A432-B15F-CFF8E32A1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2C796-C465-C14F-ACC5-16ED640F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FE213-9056-C068-8A88-53A63126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6168F-5695-CFD1-BBF9-5FFE0AC4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5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B0C3-3233-924E-E763-AA7F83B2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E9F7-3EC1-52C6-8CB3-FB4FDAE81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324CE-DE01-61CD-FA3B-6237E35D4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6442A-2BC0-D84B-3693-63B1CCC1A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C944A-13D3-FFB9-F3F9-A27A515C1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2C01-A209-EB1A-84B9-47123153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41BB5-0581-71DF-6053-99196C49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ADBD1-35D0-249A-DBA3-C0C62EFC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6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1285-E937-7165-8C4C-5606601B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FF786-EFB1-D448-7334-3E0A1127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A484A-0F49-3CD6-8CA6-C5C699A4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ACD86-FBA6-0F72-B294-8DB1ED58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5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9D289-B251-BDC9-2756-18AF002C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F10BA-B6E8-E33D-383C-7181C651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B44C3-48A2-FF7E-9F5F-E2EDD5D6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6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61F7-63AA-308E-DB4D-484B3400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B8210-3952-225B-D35D-29AB894A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8B106-2C00-8480-950D-2CA79EF05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2DB3B-2265-2D41-A680-46157FF1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FA59C-203B-9387-A06A-B82791F2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7B274-273E-ACB0-1EDC-1BEEB1BC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0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4673-37A6-A9F0-CF31-B51B5719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4D9A5-2B4E-F90E-E0AB-6563B3D57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3A735-BF5E-BB47-0866-4E2554C8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9C5EC-389A-F965-7D87-D71537D0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3E6E4-DB9E-1CF8-89D5-B2B9BF7C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BE44C-00BF-955D-6D41-7FEB16A3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D036A-E7F0-6BBC-CD34-3D4B70B1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8AA1-0D1A-7589-F349-9A69AB5AB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82BE5-9084-866A-8A3E-45D78B5A2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8FB659-0864-7E4B-888E-87E03736A4E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1A8D7-1CB8-E536-F6C6-5E09FF5EC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D609E-D77E-1E39-7D06-E32C2198F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05D58C-19F4-0248-982E-36593505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levision with a black screen&#10;&#10;Description automatically generated">
            <a:extLst>
              <a:ext uri="{FF2B5EF4-FFF2-40B4-BE49-F238E27FC236}">
                <a16:creationId xmlns:a16="http://schemas.microsoft.com/office/drawing/2014/main" id="{759090A4-B386-452C-0834-10648E411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4" y="927279"/>
            <a:ext cx="9145072" cy="5144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2DC352-C2FD-8AEE-C994-CE45629630F2}"/>
              </a:ext>
            </a:extLst>
          </p:cNvPr>
          <p:cNvSpPr txBox="1"/>
          <p:nvPr/>
        </p:nvSpPr>
        <p:spPr>
          <a:xfrm>
            <a:off x="3386890" y="2138526"/>
            <a:ext cx="44949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sz="2400" b="0" i="0" u="none" strike="noStrike" dirty="0">
              <a:solidFill>
                <a:srgbClr val="000000"/>
              </a:solidFill>
              <a:effectLst/>
              <a:latin typeface="Plantagenet Cherokee" panose="02020000000000000000" pitchFamily="18" charset="-79"/>
              <a:cs typeface="Plantagenet Cherokee" panose="02020000000000000000" pitchFamily="18" charset="-79"/>
            </a:endParaRPr>
          </a:p>
          <a:p>
            <a:pPr algn="just"/>
            <a:r>
              <a:rPr lang="en-GB" sz="2400" b="0" i="0" u="none" strike="noStrike" dirty="0">
                <a:solidFill>
                  <a:srgbClr val="232A31"/>
                </a:solidFill>
                <a:effectLst/>
                <a:latin typeface="Plantagenet Cherokee" panose="02020000000000000000" pitchFamily="18" charset="-79"/>
                <a:cs typeface="Plantagenet Cherokee" panose="02020000000000000000" pitchFamily="18" charset="-79"/>
              </a:rPr>
              <a:t>"I finally reached the point where I knew I had to become involved or shut up."</a:t>
            </a:r>
          </a:p>
          <a:p>
            <a:pPr algn="just"/>
            <a:endParaRPr lang="en-GB" sz="2400" dirty="0">
              <a:solidFill>
                <a:srgbClr val="000000"/>
              </a:solidFill>
              <a:latin typeface="Plantagenet Cherokee" panose="02020000000000000000" pitchFamily="18" charset="-79"/>
              <a:cs typeface="Plantagenet Cherokee" panose="02020000000000000000" pitchFamily="18" charset="-79"/>
            </a:endParaRPr>
          </a:p>
          <a:p>
            <a:pPr algn="ctr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Plantagenet Cherokee" panose="02020000000000000000" pitchFamily="18" charset="-79"/>
                <a:cs typeface="Plantagenet Cherokee" panose="02020000000000000000" pitchFamily="18" charset="-79"/>
              </a:rPr>
              <a:t>Harvey Milk</a:t>
            </a:r>
          </a:p>
        </p:txBody>
      </p:sp>
    </p:spTree>
    <p:extLst>
      <p:ext uri="{BB962C8B-B14F-4D97-AF65-F5344CB8AC3E}">
        <p14:creationId xmlns:p14="http://schemas.microsoft.com/office/powerpoint/2010/main" val="206870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the hood of a car with a sign&#10;&#10;Description automatically generated">
            <a:extLst>
              <a:ext uri="{FF2B5EF4-FFF2-40B4-BE49-F238E27FC236}">
                <a16:creationId xmlns:a16="http://schemas.microsoft.com/office/drawing/2014/main" id="{8EFBB223-5758-2E6B-96FA-1FDC9D6A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18" y="1152659"/>
            <a:ext cx="6070243" cy="4552682"/>
          </a:xfrm>
          <a:prstGeom prst="rect">
            <a:avLst/>
          </a:prstGeom>
        </p:spPr>
      </p:pic>
      <p:pic>
        <p:nvPicPr>
          <p:cNvPr id="5" name="Picture 4" descr="A television with a black screen&#10;&#10;Description automatically generated">
            <a:extLst>
              <a:ext uri="{FF2B5EF4-FFF2-40B4-BE49-F238E27FC236}">
                <a16:creationId xmlns:a16="http://schemas.microsoft.com/office/drawing/2014/main" id="{759090A4-B386-452C-0834-10648E41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4" y="927279"/>
            <a:ext cx="9145072" cy="51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8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the hood of a car with a sign&#10;&#10;Description automatically generated">
            <a:extLst>
              <a:ext uri="{FF2B5EF4-FFF2-40B4-BE49-F238E27FC236}">
                <a16:creationId xmlns:a16="http://schemas.microsoft.com/office/drawing/2014/main" id="{8EFBB223-5758-2E6B-96FA-1FDC9D6A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18" y="1152659"/>
            <a:ext cx="6070243" cy="4552682"/>
          </a:xfrm>
          <a:prstGeom prst="rect">
            <a:avLst/>
          </a:prstGeom>
        </p:spPr>
      </p:pic>
      <p:pic>
        <p:nvPicPr>
          <p:cNvPr id="5" name="Picture 4" descr="A television with a black screen&#10;&#10;Description automatically generated">
            <a:extLst>
              <a:ext uri="{FF2B5EF4-FFF2-40B4-BE49-F238E27FC236}">
                <a16:creationId xmlns:a16="http://schemas.microsoft.com/office/drawing/2014/main" id="{759090A4-B386-452C-0834-10648E41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4" y="927279"/>
            <a:ext cx="9145072" cy="5144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AEC2E1-584E-20FB-B95A-D11634B8F24F}"/>
              </a:ext>
            </a:extLst>
          </p:cNvPr>
          <p:cNvSpPr txBox="1"/>
          <p:nvPr/>
        </p:nvSpPr>
        <p:spPr>
          <a:xfrm>
            <a:off x="3863662" y="2189408"/>
            <a:ext cx="3528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ebas Neue" panose="020B0606020202050201" pitchFamily="34" charset="77"/>
              </a:rPr>
              <a:t>TO ALL THOSE WHO FOUGHT</a:t>
            </a:r>
          </a:p>
        </p:txBody>
      </p:sp>
    </p:spTree>
    <p:extLst>
      <p:ext uri="{BB962C8B-B14F-4D97-AF65-F5344CB8AC3E}">
        <p14:creationId xmlns:p14="http://schemas.microsoft.com/office/powerpoint/2010/main" val="155472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holding rainbow flags&#10;&#10;Description automatically generated">
            <a:extLst>
              <a:ext uri="{FF2B5EF4-FFF2-40B4-BE49-F238E27FC236}">
                <a16:creationId xmlns:a16="http://schemas.microsoft.com/office/drawing/2014/main" id="{3B19F6D3-69BB-F319-C511-C5027E075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9"/>
          <a:stretch/>
        </p:blipFill>
        <p:spPr>
          <a:xfrm>
            <a:off x="2575774" y="1243012"/>
            <a:ext cx="7406425" cy="4371975"/>
          </a:xfrm>
          <a:prstGeom prst="rect">
            <a:avLst/>
          </a:prstGeom>
        </p:spPr>
      </p:pic>
      <p:pic>
        <p:nvPicPr>
          <p:cNvPr id="5" name="Picture 4" descr="A television with a black screen&#10;&#10;Description automatically generated">
            <a:extLst>
              <a:ext uri="{FF2B5EF4-FFF2-40B4-BE49-F238E27FC236}">
                <a16:creationId xmlns:a16="http://schemas.microsoft.com/office/drawing/2014/main" id="{759090A4-B386-452C-0834-10648E41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4" y="927279"/>
            <a:ext cx="9145072" cy="51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holding rainbow flags&#10;&#10;Description automatically generated">
            <a:extLst>
              <a:ext uri="{FF2B5EF4-FFF2-40B4-BE49-F238E27FC236}">
                <a16:creationId xmlns:a16="http://schemas.microsoft.com/office/drawing/2014/main" id="{3B19F6D3-69BB-F319-C511-C5027E075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9"/>
          <a:stretch/>
        </p:blipFill>
        <p:spPr>
          <a:xfrm>
            <a:off x="2575774" y="1243012"/>
            <a:ext cx="7406425" cy="4371975"/>
          </a:xfrm>
          <a:prstGeom prst="rect">
            <a:avLst/>
          </a:prstGeom>
        </p:spPr>
      </p:pic>
      <p:pic>
        <p:nvPicPr>
          <p:cNvPr id="5" name="Picture 4" descr="A television with a black screen&#10;&#10;Description automatically generated">
            <a:extLst>
              <a:ext uri="{FF2B5EF4-FFF2-40B4-BE49-F238E27FC236}">
                <a16:creationId xmlns:a16="http://schemas.microsoft.com/office/drawing/2014/main" id="{759090A4-B386-452C-0834-10648E41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4" y="927279"/>
            <a:ext cx="9145072" cy="5144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043C4C-3FA6-4E9E-2510-961F132BC0BF}"/>
              </a:ext>
            </a:extLst>
          </p:cNvPr>
          <p:cNvSpPr txBox="1"/>
          <p:nvPr/>
        </p:nvSpPr>
        <p:spPr>
          <a:xfrm>
            <a:off x="3468710" y="2356472"/>
            <a:ext cx="4069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ebas Neue" panose="020B0606020202050201" pitchFamily="34" charset="77"/>
              </a:rPr>
              <a:t>AND THOSE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Bebas Neue" panose="020B0606020202050201" pitchFamily="34" charset="77"/>
              </a:rPr>
              <a:t>STILL FIGHTING</a:t>
            </a:r>
          </a:p>
        </p:txBody>
      </p:sp>
    </p:spTree>
    <p:extLst>
      <p:ext uri="{BB962C8B-B14F-4D97-AF65-F5344CB8AC3E}">
        <p14:creationId xmlns:p14="http://schemas.microsoft.com/office/powerpoint/2010/main" val="121953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kissing another person&#10;&#10;Description automatically generated">
            <a:extLst>
              <a:ext uri="{FF2B5EF4-FFF2-40B4-BE49-F238E27FC236}">
                <a16:creationId xmlns:a16="http://schemas.microsoft.com/office/drawing/2014/main" id="{C2EAFC76-B9C1-2C7C-A9FD-E934598C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81"/>
          <a:stretch/>
        </p:blipFill>
        <p:spPr>
          <a:xfrm>
            <a:off x="2704563" y="1237589"/>
            <a:ext cx="5756612" cy="4523482"/>
          </a:xfrm>
          <a:prstGeom prst="rect">
            <a:avLst/>
          </a:prstGeom>
        </p:spPr>
      </p:pic>
      <p:pic>
        <p:nvPicPr>
          <p:cNvPr id="5" name="Picture 4" descr="A television with a black screen&#10;&#10;Description automatically generated">
            <a:extLst>
              <a:ext uri="{FF2B5EF4-FFF2-40B4-BE49-F238E27FC236}">
                <a16:creationId xmlns:a16="http://schemas.microsoft.com/office/drawing/2014/main" id="{759090A4-B386-452C-0834-10648E41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4" y="927279"/>
            <a:ext cx="9145072" cy="51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6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kissing another person&#10;&#10;Description automatically generated">
            <a:extLst>
              <a:ext uri="{FF2B5EF4-FFF2-40B4-BE49-F238E27FC236}">
                <a16:creationId xmlns:a16="http://schemas.microsoft.com/office/drawing/2014/main" id="{C2EAFC76-B9C1-2C7C-A9FD-E934598C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81"/>
          <a:stretch/>
        </p:blipFill>
        <p:spPr>
          <a:xfrm>
            <a:off x="2704563" y="1237589"/>
            <a:ext cx="5756612" cy="4523482"/>
          </a:xfrm>
          <a:prstGeom prst="rect">
            <a:avLst/>
          </a:prstGeom>
        </p:spPr>
      </p:pic>
      <p:pic>
        <p:nvPicPr>
          <p:cNvPr id="5" name="Picture 4" descr="A television with a black screen&#10;&#10;Description automatically generated">
            <a:extLst>
              <a:ext uri="{FF2B5EF4-FFF2-40B4-BE49-F238E27FC236}">
                <a16:creationId xmlns:a16="http://schemas.microsoft.com/office/drawing/2014/main" id="{759090A4-B386-452C-0834-10648E41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4" y="927279"/>
            <a:ext cx="9145072" cy="5144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9F33D-58A8-A96B-D829-43A382C13F8D}"/>
              </a:ext>
            </a:extLst>
          </p:cNvPr>
          <p:cNvSpPr txBox="1"/>
          <p:nvPr/>
        </p:nvSpPr>
        <p:spPr>
          <a:xfrm>
            <a:off x="3468710" y="2356472"/>
            <a:ext cx="4069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ebas Neue" panose="020B0606020202050201" pitchFamily="34" charset="77"/>
              </a:rPr>
              <a:t>WE STAND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Bebas Neue" panose="020B0606020202050201" pitchFamily="34" charset="77"/>
              </a:rPr>
              <a:t>WITH YOU</a:t>
            </a:r>
          </a:p>
        </p:txBody>
      </p:sp>
    </p:spTree>
    <p:extLst>
      <p:ext uri="{BB962C8B-B14F-4D97-AF65-F5344CB8AC3E}">
        <p14:creationId xmlns:p14="http://schemas.microsoft.com/office/powerpoint/2010/main" val="15127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holding a flag&#10;&#10;Description automatically generated">
            <a:extLst>
              <a:ext uri="{FF2B5EF4-FFF2-40B4-BE49-F238E27FC236}">
                <a16:creationId xmlns:a16="http://schemas.microsoft.com/office/drawing/2014/main" id="{5444D2F6-D63D-B761-23C0-375AA7B4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683" y="1249251"/>
            <a:ext cx="6207227" cy="4137116"/>
          </a:xfrm>
          <a:prstGeom prst="rect">
            <a:avLst/>
          </a:prstGeom>
        </p:spPr>
      </p:pic>
      <p:pic>
        <p:nvPicPr>
          <p:cNvPr id="5" name="Picture 4" descr="A television with a black screen&#10;&#10;Description automatically generated">
            <a:extLst>
              <a:ext uri="{FF2B5EF4-FFF2-40B4-BE49-F238E27FC236}">
                <a16:creationId xmlns:a16="http://schemas.microsoft.com/office/drawing/2014/main" id="{759090A4-B386-452C-0834-10648E41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4" y="927279"/>
            <a:ext cx="9145072" cy="51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3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holding a flag&#10;&#10;Description automatically generated">
            <a:extLst>
              <a:ext uri="{FF2B5EF4-FFF2-40B4-BE49-F238E27FC236}">
                <a16:creationId xmlns:a16="http://schemas.microsoft.com/office/drawing/2014/main" id="{5444D2F6-D63D-B761-23C0-375AA7B4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683" y="1249251"/>
            <a:ext cx="6207227" cy="4137116"/>
          </a:xfrm>
          <a:prstGeom prst="rect">
            <a:avLst/>
          </a:prstGeom>
        </p:spPr>
      </p:pic>
      <p:pic>
        <p:nvPicPr>
          <p:cNvPr id="5" name="Picture 4" descr="A television with a black screen&#10;&#10;Description automatically generated">
            <a:extLst>
              <a:ext uri="{FF2B5EF4-FFF2-40B4-BE49-F238E27FC236}">
                <a16:creationId xmlns:a16="http://schemas.microsoft.com/office/drawing/2014/main" id="{759090A4-B386-452C-0834-10648E41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4" y="927279"/>
            <a:ext cx="9145072" cy="5144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D2AEC-2690-90C5-B3A5-4CFD1B263389}"/>
              </a:ext>
            </a:extLst>
          </p:cNvPr>
          <p:cNvSpPr txBox="1"/>
          <p:nvPr/>
        </p:nvSpPr>
        <p:spPr>
          <a:xfrm>
            <a:off x="3455831" y="2068169"/>
            <a:ext cx="40697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Bebas Neue" panose="020B0606020202050201" pitchFamily="34" charset="77"/>
              </a:rPr>
              <a:t>MAKE EVERY MOMENT</a:t>
            </a:r>
          </a:p>
          <a:p>
            <a:pPr algn="ctr"/>
            <a:r>
              <a:rPr lang="en-US" sz="14000" dirty="0">
                <a:solidFill>
                  <a:schemeClr val="bg1"/>
                </a:solidFill>
                <a:latin typeface="Bebas Neue" panose="020B0606020202050201" pitchFamily="34" charset="77"/>
              </a:rPr>
              <a:t>PROUD</a:t>
            </a:r>
          </a:p>
        </p:txBody>
      </p:sp>
    </p:spTree>
    <p:extLst>
      <p:ext uri="{BB962C8B-B14F-4D97-AF65-F5344CB8AC3E}">
        <p14:creationId xmlns:p14="http://schemas.microsoft.com/office/powerpoint/2010/main" val="187730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50FE3CF5C6914E8E6067F006322BEE" ma:contentTypeVersion="15" ma:contentTypeDescription="Create a new document." ma:contentTypeScope="" ma:versionID="ed5b21121cafb7b0c4e163b95c02ea56">
  <xsd:schema xmlns:xsd="http://www.w3.org/2001/XMLSchema" xmlns:xs="http://www.w3.org/2001/XMLSchema" xmlns:p="http://schemas.microsoft.com/office/2006/metadata/properties" xmlns:ns2="37024962-1aa8-4a0e-bcc4-2052b0132858" xmlns:ns3="bbe29a26-4ba2-44fb-9ebd-4f0032c7f13a" targetNamespace="http://schemas.microsoft.com/office/2006/metadata/properties" ma:root="true" ma:fieldsID="8bbacb702a3ef1dcac48f4d8d3968534" ns2:_="" ns3:_="">
    <xsd:import namespace="37024962-1aa8-4a0e-bcc4-2052b0132858"/>
    <xsd:import namespace="bbe29a26-4ba2-44fb-9ebd-4f0032c7f1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24962-1aa8-4a0e-bcc4-2052b0132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5e52a8-c8f1-46e2-8f82-f219af9959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29a26-4ba2-44fb-9ebd-4f0032c7f13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34508f9-cc6b-4a84-84e4-467216a896b2}" ma:internalName="TaxCatchAll" ma:showField="CatchAllData" ma:web="bbe29a26-4ba2-44fb-9ebd-4f0032c7f1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77D181-3A2C-40BD-ABC5-99FC93DAC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024962-1aa8-4a0e-bcc4-2052b0132858"/>
    <ds:schemaRef ds:uri="bbe29a26-4ba2-44fb-9ebd-4f0032c7f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7676D4-A80F-4650-AFFF-8AFBFBE373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</Words>
  <Application>Microsoft Macintosh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Bebas Neue</vt:lpstr>
      <vt:lpstr>Plantagenet Cherokee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Wall</dc:creator>
  <cp:lastModifiedBy>Jacob Beard</cp:lastModifiedBy>
  <cp:revision>1</cp:revision>
  <dcterms:created xsi:type="dcterms:W3CDTF">2024-05-21T11:54:17Z</dcterms:created>
  <dcterms:modified xsi:type="dcterms:W3CDTF">2024-05-22T16:25:55Z</dcterms:modified>
</cp:coreProperties>
</file>